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70" r:id="rId3"/>
    <p:sldId id="258" r:id="rId4"/>
    <p:sldId id="259" r:id="rId5"/>
    <p:sldId id="260" r:id="rId6"/>
    <p:sldId id="268" r:id="rId7"/>
    <p:sldId id="263" r:id="rId8"/>
    <p:sldId id="271" r:id="rId9"/>
    <p:sldId id="269" r:id="rId10"/>
    <p:sldId id="265" r:id="rId11"/>
    <p:sldId id="257" r:id="rId12"/>
    <p:sldId id="272" r:id="rId13"/>
    <p:sldId id="267" r:id="rId1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4104" userDrawn="1">
          <p15:clr>
            <a:srgbClr val="A4A3A4"/>
          </p15:clr>
        </p15:guide>
        <p15:guide id="4" pos="9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6C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621B0A-4017-49C3-A529-B1B2081C95A1}" v="39" dt="2026-08-19T21:42:01.216"/>
    <p1510:client id="{9C9F9941-D2CC-4964-AB0A-9BC65848294E}" v="3" dt="2026-08-20T17:40:19.080"/>
    <p1510:client id="{EAACC5BA-AF7E-4E26-B93F-1FC37AF2C3F4}" vWet="234" dt="2026-08-19T21:34:57.1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792"/>
        <p:guide pos="2880"/>
        <p:guide orient="horz" pos="4104"/>
        <p:guide pos="9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 C. Denny" userId="a228915b-2602-49b9-a056-d4d0342a977e" providerId="ADAL" clId="{F500DEEA-EF97-42D0-A27C-256F0EA8C171}"/>
    <pc:docChg chg="undo custSel addSld delSld modSld sldOrd">
      <pc:chgData name="Joe C. Denny" userId="a228915b-2602-49b9-a056-d4d0342a977e" providerId="ADAL" clId="{F500DEEA-EF97-42D0-A27C-256F0EA8C171}" dt="2026-08-19T21:42:01.216" v="625" actId="14100"/>
      <pc:docMkLst>
        <pc:docMk/>
      </pc:docMkLst>
      <pc:sldChg chg="addSp delSp modSp mod">
        <pc:chgData name="Joe C. Denny" userId="a228915b-2602-49b9-a056-d4d0342a977e" providerId="ADAL" clId="{F500DEEA-EF97-42D0-A27C-256F0EA8C171}" dt="2026-08-19T21:31:49.617" v="558" actId="21"/>
        <pc:sldMkLst>
          <pc:docMk/>
          <pc:sldMk cId="0" sldId="256"/>
        </pc:sldMkLst>
        <pc:spChg chg="del mod">
          <ac:chgData name="Joe C. Denny" userId="a228915b-2602-49b9-a056-d4d0342a977e" providerId="ADAL" clId="{F500DEEA-EF97-42D0-A27C-256F0EA8C171}" dt="2026-08-19T21:31:05.842" v="547" actId="478"/>
          <ac:spMkLst>
            <pc:docMk/>
            <pc:sldMk cId="0" sldId="256"/>
            <ac:spMk id="3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1:31:36.401" v="550" actId="552"/>
          <ac:spMkLst>
            <pc:docMk/>
            <pc:sldMk cId="0" sldId="256"/>
            <ac:spMk id="4" creationId="{00000000-0000-0000-0000-000000000000}"/>
          </ac:spMkLst>
        </pc:spChg>
        <pc:picChg chg="add mod">
          <ac:chgData name="Joe C. Denny" userId="a228915b-2602-49b9-a056-d4d0342a977e" providerId="ADAL" clId="{F500DEEA-EF97-42D0-A27C-256F0EA8C171}" dt="2026-08-19T21:31:44.107" v="556" actId="1038"/>
          <ac:picMkLst>
            <pc:docMk/>
            <pc:sldMk cId="0" sldId="256"/>
            <ac:picMk id="11" creationId="{B5D6A79E-B0D5-7740-94DE-C8CD6AB1D3D4}"/>
          </ac:picMkLst>
        </pc:picChg>
        <pc:picChg chg="add del mod">
          <ac:chgData name="Joe C. Denny" userId="a228915b-2602-49b9-a056-d4d0342a977e" providerId="ADAL" clId="{F500DEEA-EF97-42D0-A27C-256F0EA8C171}" dt="2026-08-19T21:31:49.617" v="558" actId="21"/>
          <ac:picMkLst>
            <pc:docMk/>
            <pc:sldMk cId="0" sldId="256"/>
            <ac:picMk id="12" creationId="{0C9A1932-609A-E9AF-E0D3-A8370470A1C5}"/>
          </ac:picMkLst>
        </pc:picChg>
      </pc:sldChg>
      <pc:sldChg chg="addSp delSp modSp add del mod">
        <pc:chgData name="Joe C. Denny" userId="a228915b-2602-49b9-a056-d4d0342a977e" providerId="ADAL" clId="{F500DEEA-EF97-42D0-A27C-256F0EA8C171}" dt="2026-08-19T21:20:52.282" v="536" actId="1037"/>
        <pc:sldMkLst>
          <pc:docMk/>
          <pc:sldMk cId="0" sldId="257"/>
        </pc:sldMkLst>
        <pc:spChg chg="del mod">
          <ac:chgData name="Joe C. Denny" userId="a228915b-2602-49b9-a056-d4d0342a977e" providerId="ADAL" clId="{F500DEEA-EF97-42D0-A27C-256F0EA8C171}" dt="2026-08-19T21:09:42.116" v="380" actId="478"/>
          <ac:spMkLst>
            <pc:docMk/>
            <pc:sldMk cId="0" sldId="257"/>
            <ac:spMk id="4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8:21:04.643" v="24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8:21:25.851" v="26" actId="1076"/>
          <ac:spMkLst>
            <pc:docMk/>
            <pc:sldMk cId="0" sldId="257"/>
            <ac:spMk id="6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8:21:25.851" v="26" actId="1076"/>
          <ac:spMkLst>
            <pc:docMk/>
            <pc:sldMk cId="0" sldId="257"/>
            <ac:spMk id="9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8:21:25.851" v="26" actId="1076"/>
          <ac:spMkLst>
            <pc:docMk/>
            <pc:sldMk cId="0" sldId="257"/>
            <ac:spMk id="10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8:21:25.851" v="26" actId="1076"/>
          <ac:spMkLst>
            <pc:docMk/>
            <pc:sldMk cId="0" sldId="257"/>
            <ac:spMk id="11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8:21:25.851" v="26" actId="1076"/>
          <ac:spMkLst>
            <pc:docMk/>
            <pc:sldMk cId="0" sldId="257"/>
            <ac:spMk id="14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8:21:25.851" v="26" actId="1076"/>
          <ac:spMkLst>
            <pc:docMk/>
            <pc:sldMk cId="0" sldId="257"/>
            <ac:spMk id="17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8:21:25.851" v="26" actId="1076"/>
          <ac:spMkLst>
            <pc:docMk/>
            <pc:sldMk cId="0" sldId="257"/>
            <ac:spMk id="18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8:21:25.851" v="26" actId="1076"/>
          <ac:spMkLst>
            <pc:docMk/>
            <pc:sldMk cId="0" sldId="257"/>
            <ac:spMk id="22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8:21:25.851" v="26" actId="1076"/>
          <ac:spMkLst>
            <pc:docMk/>
            <pc:sldMk cId="0" sldId="257"/>
            <ac:spMk id="25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8:21:25.851" v="26" actId="1076"/>
          <ac:spMkLst>
            <pc:docMk/>
            <pc:sldMk cId="0" sldId="257"/>
            <ac:spMk id="26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1:20:52.282" v="536" actId="1037"/>
          <ac:spMkLst>
            <pc:docMk/>
            <pc:sldMk cId="0" sldId="257"/>
            <ac:spMk id="30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8:21:18.534" v="25" actId="1076"/>
          <ac:spMkLst>
            <pc:docMk/>
            <pc:sldMk cId="0" sldId="257"/>
            <ac:spMk id="31" creationId="{00000000-0000-0000-0000-000000000000}"/>
          </ac:spMkLst>
        </pc:spChg>
        <pc:spChg chg="add mod">
          <ac:chgData name="Joe C. Denny" userId="a228915b-2602-49b9-a056-d4d0342a977e" providerId="ADAL" clId="{F500DEEA-EF97-42D0-A27C-256F0EA8C171}" dt="2026-08-19T21:09:59.522" v="401" actId="1035"/>
          <ac:spMkLst>
            <pc:docMk/>
            <pc:sldMk cId="0" sldId="257"/>
            <ac:spMk id="32" creationId="{12B41CCF-4A98-3186-8CF5-5E37221E734E}"/>
          </ac:spMkLst>
        </pc:spChg>
        <pc:spChg chg="add del mod">
          <ac:chgData name="Joe C. Denny" userId="a228915b-2602-49b9-a056-d4d0342a977e" providerId="ADAL" clId="{F500DEEA-EF97-42D0-A27C-256F0EA8C171}" dt="2026-08-19T21:10:13.335" v="403" actId="21"/>
          <ac:spMkLst>
            <pc:docMk/>
            <pc:sldMk cId="0" sldId="257"/>
            <ac:spMk id="33" creationId="{4E15FFF7-C7C5-EA7D-CCC9-CD077FA39C01}"/>
          </ac:spMkLst>
        </pc:spChg>
        <pc:spChg chg="add del mod ord">
          <ac:chgData name="Joe C. Denny" userId="a228915b-2602-49b9-a056-d4d0342a977e" providerId="ADAL" clId="{F500DEEA-EF97-42D0-A27C-256F0EA8C171}" dt="2026-08-19T18:20:50.801" v="21" actId="478"/>
          <ac:spMkLst>
            <pc:docMk/>
            <pc:sldMk cId="0" sldId="257"/>
            <ac:spMk id="34" creationId="{DD4108A2-23FC-798A-F1C6-3F1404131B4A}"/>
          </ac:spMkLst>
        </pc:spChg>
        <pc:spChg chg="add del mod">
          <ac:chgData name="Joe C. Denny" userId="a228915b-2602-49b9-a056-d4d0342a977e" providerId="ADAL" clId="{F500DEEA-EF97-42D0-A27C-256F0EA8C171}" dt="2026-08-19T18:15:06.506" v="7" actId="478"/>
          <ac:spMkLst>
            <pc:docMk/>
            <pc:sldMk cId="0" sldId="257"/>
            <ac:spMk id="35" creationId="{0057A621-858B-5863-F8DF-1CF7B31B88F5}"/>
          </ac:spMkLst>
        </pc:spChg>
        <pc:spChg chg="add del mod ord">
          <ac:chgData name="Joe C. Denny" userId="a228915b-2602-49b9-a056-d4d0342a977e" providerId="ADAL" clId="{F500DEEA-EF97-42D0-A27C-256F0EA8C171}" dt="2026-08-19T18:20:51.712" v="22" actId="478"/>
          <ac:spMkLst>
            <pc:docMk/>
            <pc:sldMk cId="0" sldId="257"/>
            <ac:spMk id="36" creationId="{F4AA6214-F45E-C311-7EDB-2F9B28C184A6}"/>
          </ac:spMkLst>
        </pc:spChg>
      </pc:sldChg>
      <pc:sldChg chg="addSp delSp modSp mod">
        <pc:chgData name="Joe C. Denny" userId="a228915b-2602-49b9-a056-d4d0342a977e" providerId="ADAL" clId="{F500DEEA-EF97-42D0-A27C-256F0EA8C171}" dt="2026-08-19T21:14:12.032" v="477" actId="1035"/>
        <pc:sldMkLst>
          <pc:docMk/>
          <pc:sldMk cId="0" sldId="258"/>
        </pc:sldMkLst>
        <pc:spChg chg="mod">
          <ac:chgData name="Joe C. Denny" userId="a228915b-2602-49b9-a056-d4d0342a977e" providerId="ADAL" clId="{F500DEEA-EF97-42D0-A27C-256F0EA8C171}" dt="2026-08-19T21:05:46.275" v="309" actId="1037"/>
          <ac:spMkLst>
            <pc:docMk/>
            <pc:sldMk cId="0" sldId="258"/>
            <ac:spMk id="3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1:13:33.078" v="471" actId="1036"/>
          <ac:spMkLst>
            <pc:docMk/>
            <pc:sldMk cId="0" sldId="258"/>
            <ac:spMk id="4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1:14:12.032" v="477" actId="1035"/>
          <ac:spMkLst>
            <pc:docMk/>
            <pc:sldMk cId="0" sldId="258"/>
            <ac:spMk id="26" creationId="{00000000-0000-0000-0000-000000000000}"/>
          </ac:spMkLst>
        </pc:spChg>
        <pc:spChg chg="add del mod">
          <ac:chgData name="Joe C. Denny" userId="a228915b-2602-49b9-a056-d4d0342a977e" providerId="ADAL" clId="{F500DEEA-EF97-42D0-A27C-256F0EA8C171}" dt="2026-08-19T19:13:13.926" v="162" actId="21"/>
          <ac:spMkLst>
            <pc:docMk/>
            <pc:sldMk cId="0" sldId="258"/>
            <ac:spMk id="27" creationId="{B181F544-2FDA-E8ED-1F55-221682D23FBA}"/>
          </ac:spMkLst>
        </pc:spChg>
      </pc:sldChg>
      <pc:sldChg chg="addSp modSp mod modNotesTx">
        <pc:chgData name="Joe C. Denny" userId="a228915b-2602-49b9-a056-d4d0342a977e" providerId="ADAL" clId="{F500DEEA-EF97-42D0-A27C-256F0EA8C171}" dt="2026-08-19T21:33:39.562" v="621" actId="20577"/>
        <pc:sldMkLst>
          <pc:docMk/>
          <pc:sldMk cId="0" sldId="259"/>
        </pc:sldMkLst>
        <pc:spChg chg="mod">
          <ac:chgData name="Joe C. Denny" userId="a228915b-2602-49b9-a056-d4d0342a977e" providerId="ADAL" clId="{F500DEEA-EF97-42D0-A27C-256F0EA8C171}" dt="2026-08-19T21:13:28.745" v="470" actId="1036"/>
          <ac:spMkLst>
            <pc:docMk/>
            <pc:sldMk cId="0" sldId="259"/>
            <ac:spMk id="4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8:27:46.763" v="59" actId="207"/>
          <ac:spMkLst>
            <pc:docMk/>
            <pc:sldMk cId="0" sldId="259"/>
            <ac:spMk id="24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1:14:17.785" v="479" actId="1035"/>
          <ac:spMkLst>
            <pc:docMk/>
            <pc:sldMk cId="0" sldId="259"/>
            <ac:spMk id="26" creationId="{00000000-0000-0000-0000-000000000000}"/>
          </ac:spMkLst>
        </pc:spChg>
        <pc:spChg chg="add mod">
          <ac:chgData name="Joe C. Denny" userId="a228915b-2602-49b9-a056-d4d0342a977e" providerId="ADAL" clId="{F500DEEA-EF97-42D0-A27C-256F0EA8C171}" dt="2026-08-19T20:50:44.096" v="302" actId="114"/>
          <ac:spMkLst>
            <pc:docMk/>
            <pc:sldMk cId="0" sldId="259"/>
            <ac:spMk id="27" creationId="{F5AD0483-7B8A-21A4-6590-1A63A4E860D3}"/>
          </ac:spMkLst>
        </pc:spChg>
      </pc:sldChg>
      <pc:sldChg chg="addSp modSp mod modNotesTx">
        <pc:chgData name="Joe C. Denny" userId="a228915b-2602-49b9-a056-d4d0342a977e" providerId="ADAL" clId="{F500DEEA-EF97-42D0-A27C-256F0EA8C171}" dt="2026-08-19T21:33:42.420" v="622" actId="20577"/>
        <pc:sldMkLst>
          <pc:docMk/>
          <pc:sldMk cId="0" sldId="260"/>
        </pc:sldMkLst>
        <pc:spChg chg="mod">
          <ac:chgData name="Joe C. Denny" userId="a228915b-2602-49b9-a056-d4d0342a977e" providerId="ADAL" clId="{F500DEEA-EF97-42D0-A27C-256F0EA8C171}" dt="2026-08-19T21:13:23.688" v="469" actId="1036"/>
          <ac:spMkLst>
            <pc:docMk/>
            <pc:sldMk cId="0" sldId="260"/>
            <ac:spMk id="4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8:28:56.139" v="65" actId="554"/>
          <ac:spMkLst>
            <pc:docMk/>
            <pc:sldMk cId="0" sldId="260"/>
            <ac:spMk id="9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8:28:56.139" v="65" actId="554"/>
          <ac:spMkLst>
            <pc:docMk/>
            <pc:sldMk cId="0" sldId="260"/>
            <ac:spMk id="13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0:50:15.899" v="301" actId="14100"/>
          <ac:spMkLst>
            <pc:docMk/>
            <pc:sldMk cId="0" sldId="260"/>
            <ac:spMk id="16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8:28:56.139" v="65" actId="554"/>
          <ac:spMkLst>
            <pc:docMk/>
            <pc:sldMk cId="0" sldId="260"/>
            <ac:spMk id="17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0:50:02.791" v="298" actId="20577"/>
          <ac:spMkLst>
            <pc:docMk/>
            <pc:sldMk cId="0" sldId="260"/>
            <ac:spMk id="20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8:28:56.139" v="65" actId="554"/>
          <ac:spMkLst>
            <pc:docMk/>
            <pc:sldMk cId="0" sldId="260"/>
            <ac:spMk id="21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8:34:05.916" v="76" actId="207"/>
          <ac:spMkLst>
            <pc:docMk/>
            <pc:sldMk cId="0" sldId="260"/>
            <ac:spMk id="22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1:14:28.947" v="481" actId="1035"/>
          <ac:spMkLst>
            <pc:docMk/>
            <pc:sldMk cId="0" sldId="260"/>
            <ac:spMk id="24" creationId="{00000000-0000-0000-0000-000000000000}"/>
          </ac:spMkLst>
        </pc:spChg>
        <pc:spChg chg="add mod">
          <ac:chgData name="Joe C. Denny" userId="a228915b-2602-49b9-a056-d4d0342a977e" providerId="ADAL" clId="{F500DEEA-EF97-42D0-A27C-256F0EA8C171}" dt="2026-08-19T19:08:08.667" v="134" actId="1035"/>
          <ac:spMkLst>
            <pc:docMk/>
            <pc:sldMk cId="0" sldId="260"/>
            <ac:spMk id="25" creationId="{850DA025-C442-EBD5-74C5-D2CD9B93A7C6}"/>
          </ac:spMkLst>
        </pc:spChg>
      </pc:sldChg>
      <pc:sldChg chg="modSp del mod">
        <pc:chgData name="Joe C. Denny" userId="a228915b-2602-49b9-a056-d4d0342a977e" providerId="ADAL" clId="{F500DEEA-EF97-42D0-A27C-256F0EA8C171}" dt="2026-08-19T18:42:51.595" v="89" actId="47"/>
        <pc:sldMkLst>
          <pc:docMk/>
          <pc:sldMk cId="0" sldId="261"/>
        </pc:sldMkLst>
        <pc:spChg chg="mod">
          <ac:chgData name="Joe C. Denny" userId="a228915b-2602-49b9-a056-d4d0342a977e" providerId="ADAL" clId="{F500DEEA-EF97-42D0-A27C-256F0EA8C171}" dt="2026-08-19T18:36:28.593" v="87" actId="207"/>
          <ac:spMkLst>
            <pc:docMk/>
            <pc:sldMk cId="0" sldId="261"/>
            <ac:spMk id="35" creationId="{00000000-0000-0000-0000-000000000000}"/>
          </ac:spMkLst>
        </pc:spChg>
      </pc:sldChg>
      <pc:sldChg chg="addSp delSp modSp del mod">
        <pc:chgData name="Joe C. Denny" userId="a228915b-2602-49b9-a056-d4d0342a977e" providerId="ADAL" clId="{F500DEEA-EF97-42D0-A27C-256F0EA8C171}" dt="2026-08-19T19:07:05.901" v="130" actId="47"/>
        <pc:sldMkLst>
          <pc:docMk/>
          <pc:sldMk cId="0" sldId="262"/>
        </pc:sldMkLst>
        <pc:spChg chg="add del mod">
          <ac:chgData name="Joe C. Denny" userId="a228915b-2602-49b9-a056-d4d0342a977e" providerId="ADAL" clId="{F500DEEA-EF97-42D0-A27C-256F0EA8C171}" dt="2026-08-19T18:43:45.419" v="95" actId="21"/>
          <ac:spMkLst>
            <pc:docMk/>
            <pc:sldMk cId="0" sldId="262"/>
            <ac:spMk id="36" creationId="{8A596004-E55B-C36E-A8DA-E28CF7F33099}"/>
          </ac:spMkLst>
        </pc:spChg>
      </pc:sldChg>
      <pc:sldChg chg="addSp delSp modSp mod">
        <pc:chgData name="Joe C. Denny" userId="a228915b-2602-49b9-a056-d4d0342a977e" providerId="ADAL" clId="{F500DEEA-EF97-42D0-A27C-256F0EA8C171}" dt="2026-08-19T21:15:29.833" v="496" actId="1035"/>
        <pc:sldMkLst>
          <pc:docMk/>
          <pc:sldMk cId="0" sldId="263"/>
        </pc:sldMkLst>
        <pc:spChg chg="mod">
          <ac:chgData name="Joe C. Denny" userId="a228915b-2602-49b9-a056-d4d0342a977e" providerId="ADAL" clId="{F500DEEA-EF97-42D0-A27C-256F0EA8C171}" dt="2026-08-19T21:13:01.814" v="467" actId="1036"/>
          <ac:spMkLst>
            <pc:docMk/>
            <pc:sldMk cId="0" sldId="263"/>
            <ac:spMk id="4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1:15:29.833" v="496" actId="1035"/>
          <ac:spMkLst>
            <pc:docMk/>
            <pc:sldMk cId="0" sldId="263"/>
            <ac:spMk id="14" creationId="{00000000-0000-0000-0000-000000000000}"/>
          </ac:spMkLst>
        </pc:spChg>
        <pc:spChg chg="add del mod">
          <ac:chgData name="Joe C. Denny" userId="a228915b-2602-49b9-a056-d4d0342a977e" providerId="ADAL" clId="{F500DEEA-EF97-42D0-A27C-256F0EA8C171}" dt="2026-08-19T21:06:12.551" v="311" actId="21"/>
          <ac:spMkLst>
            <pc:docMk/>
            <pc:sldMk cId="0" sldId="263"/>
            <ac:spMk id="15" creationId="{F722391E-FE94-D6DC-AB50-85282D5A031F}"/>
          </ac:spMkLst>
        </pc:spChg>
        <pc:spChg chg="add del mod">
          <ac:chgData name="Joe C. Denny" userId="a228915b-2602-49b9-a056-d4d0342a977e" providerId="ADAL" clId="{F500DEEA-EF97-42D0-A27C-256F0EA8C171}" dt="2026-08-19T21:06:35.324" v="315" actId="21"/>
          <ac:spMkLst>
            <pc:docMk/>
            <pc:sldMk cId="0" sldId="263"/>
            <ac:spMk id="16" creationId="{96D68259-7022-EFB7-153D-17136147B0DA}"/>
          </ac:spMkLst>
        </pc:spChg>
      </pc:sldChg>
      <pc:sldChg chg="del">
        <pc:chgData name="Joe C. Denny" userId="a228915b-2602-49b9-a056-d4d0342a977e" providerId="ADAL" clId="{F500DEEA-EF97-42D0-A27C-256F0EA8C171}" dt="2026-08-19T19:54:57.324" v="240" actId="47"/>
        <pc:sldMkLst>
          <pc:docMk/>
          <pc:sldMk cId="0" sldId="264"/>
        </pc:sldMkLst>
      </pc:sldChg>
      <pc:sldChg chg="addSp delSp modSp mod">
        <pc:chgData name="Joe C. Denny" userId="a228915b-2602-49b9-a056-d4d0342a977e" providerId="ADAL" clId="{F500DEEA-EF97-42D0-A27C-256F0EA8C171}" dt="2026-08-19T21:16:03.242" v="513" actId="1037"/>
        <pc:sldMkLst>
          <pc:docMk/>
          <pc:sldMk cId="0" sldId="265"/>
        </pc:sldMkLst>
        <pc:spChg chg="mod">
          <ac:chgData name="Joe C. Denny" userId="a228915b-2602-49b9-a056-d4d0342a977e" providerId="ADAL" clId="{F500DEEA-EF97-42D0-A27C-256F0EA8C171}" dt="2026-08-19T21:12:34.161" v="463" actId="1035"/>
          <ac:spMkLst>
            <pc:docMk/>
            <pc:sldMk cId="0" sldId="265"/>
            <ac:spMk id="4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0:04:43.198" v="247" actId="1076"/>
          <ac:spMkLst>
            <pc:docMk/>
            <pc:sldMk cId="0" sldId="265"/>
            <ac:spMk id="9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0:04:34.881" v="245" actId="1076"/>
          <ac:spMkLst>
            <pc:docMk/>
            <pc:sldMk cId="0" sldId="265"/>
            <ac:spMk id="19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57:35.821" v="244" actId="20577"/>
          <ac:spMkLst>
            <pc:docMk/>
            <pc:sldMk cId="0" sldId="265"/>
            <ac:spMk id="22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1:16:03.242" v="513" actId="1037"/>
          <ac:spMkLst>
            <pc:docMk/>
            <pc:sldMk cId="0" sldId="265"/>
            <ac:spMk id="30" creationId="{00000000-0000-0000-0000-000000000000}"/>
          </ac:spMkLst>
        </pc:spChg>
        <pc:spChg chg="add del mod">
          <ac:chgData name="Joe C. Denny" userId="a228915b-2602-49b9-a056-d4d0342a977e" providerId="ADAL" clId="{F500DEEA-EF97-42D0-A27C-256F0EA8C171}" dt="2026-08-19T21:09:32.313" v="377" actId="21"/>
          <ac:spMkLst>
            <pc:docMk/>
            <pc:sldMk cId="0" sldId="265"/>
            <ac:spMk id="31" creationId="{7645E60D-90D5-85C6-910C-E87BFBB12A1A}"/>
          </ac:spMkLst>
        </pc:spChg>
      </pc:sldChg>
      <pc:sldChg chg="del">
        <pc:chgData name="Joe C. Denny" userId="a228915b-2602-49b9-a056-d4d0342a977e" providerId="ADAL" clId="{F500DEEA-EF97-42D0-A27C-256F0EA8C171}" dt="2026-08-19T20:35:40.669" v="250" actId="47"/>
        <pc:sldMkLst>
          <pc:docMk/>
          <pc:sldMk cId="0" sldId="266"/>
        </pc:sldMkLst>
      </pc:sldChg>
      <pc:sldChg chg="addSp delSp modSp mod ord">
        <pc:chgData name="Joe C. Denny" userId="a228915b-2602-49b9-a056-d4d0342a977e" providerId="ADAL" clId="{F500DEEA-EF97-42D0-A27C-256F0EA8C171}" dt="2026-08-19T21:33:00.053" v="620"/>
        <pc:sldMkLst>
          <pc:docMk/>
          <pc:sldMk cId="0" sldId="267"/>
        </pc:sldMkLst>
        <pc:spChg chg="del">
          <ac:chgData name="Joe C. Denny" userId="a228915b-2602-49b9-a056-d4d0342a977e" providerId="ADAL" clId="{F500DEEA-EF97-42D0-A27C-256F0EA8C171}" dt="2026-08-19T21:31:54.943" v="560" actId="478"/>
          <ac:spMkLst>
            <pc:docMk/>
            <pc:sldMk cId="0" sldId="267"/>
            <ac:spMk id="3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1:32:36.385" v="606" actId="1037"/>
          <ac:spMkLst>
            <pc:docMk/>
            <pc:sldMk cId="0" sldId="267"/>
            <ac:spMk id="4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0:47:24.443" v="258" actId="2711"/>
          <ac:spMkLst>
            <pc:docMk/>
            <pc:sldMk cId="0" sldId="267"/>
            <ac:spMk id="5" creationId="{00000000-0000-0000-0000-000000000000}"/>
          </ac:spMkLst>
        </pc:spChg>
        <pc:picChg chg="add mod">
          <ac:chgData name="Joe C. Denny" userId="a228915b-2602-49b9-a056-d4d0342a977e" providerId="ADAL" clId="{F500DEEA-EF97-42D0-A27C-256F0EA8C171}" dt="2026-08-19T21:32:52.427" v="618" actId="1035"/>
          <ac:picMkLst>
            <pc:docMk/>
            <pc:sldMk cId="0" sldId="267"/>
            <ac:picMk id="11" creationId="{0DBB4B96-3517-363D-E1B5-976CCB1201C9}"/>
          </ac:picMkLst>
        </pc:picChg>
      </pc:sldChg>
      <pc:sldChg chg="addSp delSp modSp add mod modNotesTx">
        <pc:chgData name="Joe C. Denny" userId="a228915b-2602-49b9-a056-d4d0342a977e" providerId="ADAL" clId="{F500DEEA-EF97-42D0-A27C-256F0EA8C171}" dt="2026-08-19T21:42:01.216" v="625" actId="14100"/>
        <pc:sldMkLst>
          <pc:docMk/>
          <pc:sldMk cId="0" sldId="268"/>
        </pc:sldMkLst>
        <pc:spChg chg="del mod">
          <ac:chgData name="Joe C. Denny" userId="a228915b-2602-49b9-a056-d4d0342a977e" providerId="ADAL" clId="{F500DEEA-EF97-42D0-A27C-256F0EA8C171}" dt="2026-08-19T18:44:06.991" v="98" actId="478"/>
          <ac:spMkLst>
            <pc:docMk/>
            <pc:sldMk cId="0" sldId="268"/>
            <ac:spMk id="4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1:15:12.583" v="491" actId="1036"/>
          <ac:spMkLst>
            <pc:docMk/>
            <pc:sldMk cId="0" sldId="268"/>
            <ac:spMk id="39" creationId="{00000000-0000-0000-0000-000000000000}"/>
          </ac:spMkLst>
        </pc:spChg>
        <pc:spChg chg="add mod">
          <ac:chgData name="Joe C. Denny" userId="a228915b-2602-49b9-a056-d4d0342a977e" providerId="ADAL" clId="{F500DEEA-EF97-42D0-A27C-256F0EA8C171}" dt="2026-08-19T21:13:07.389" v="468" actId="1036"/>
          <ac:spMkLst>
            <pc:docMk/>
            <pc:sldMk cId="0" sldId="268"/>
            <ac:spMk id="41" creationId="{AA690EDF-4B5C-F8A9-6928-8756935B0E52}"/>
          </ac:spMkLst>
        </pc:spChg>
        <pc:cxnChg chg="mod">
          <ac:chgData name="Joe C. Denny" userId="a228915b-2602-49b9-a056-d4d0342a977e" providerId="ADAL" clId="{F500DEEA-EF97-42D0-A27C-256F0EA8C171}" dt="2026-08-19T21:42:01.216" v="625" actId="14100"/>
          <ac:cxnSpMkLst>
            <pc:docMk/>
            <pc:sldMk cId="0" sldId="268"/>
            <ac:cxnSpMk id="6" creationId="{00000000-0000-0000-0000-000000000000}"/>
          </ac:cxnSpMkLst>
        </pc:cxnChg>
      </pc:sldChg>
      <pc:sldChg chg="addSp delSp modSp add mod ord">
        <pc:chgData name="Joe C. Denny" userId="a228915b-2602-49b9-a056-d4d0342a977e" providerId="ADAL" clId="{F500DEEA-EF97-42D0-A27C-256F0EA8C171}" dt="2026-08-19T21:15:52.907" v="502" actId="20577"/>
        <pc:sldMkLst>
          <pc:docMk/>
          <pc:sldMk cId="0" sldId="269"/>
        </pc:sldMkLst>
        <pc:spChg chg="del mod">
          <ac:chgData name="Joe C. Denny" userId="a228915b-2602-49b9-a056-d4d0342a977e" providerId="ADAL" clId="{F500DEEA-EF97-42D0-A27C-256F0EA8C171}" dt="2026-08-19T21:08:56.012" v="357" actId="478"/>
          <ac:spMkLst>
            <pc:docMk/>
            <pc:sldMk cId="0" sldId="269"/>
            <ac:spMk id="4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06:46.431" v="125" actId="1076"/>
          <ac:spMkLst>
            <pc:docMk/>
            <pc:sldMk cId="0" sldId="269"/>
            <ac:spMk id="5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06:59.196" v="129" actId="1035"/>
          <ac:spMkLst>
            <pc:docMk/>
            <pc:sldMk cId="0" sldId="269"/>
            <ac:spMk id="36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06:59.196" v="129" actId="1035"/>
          <ac:spMkLst>
            <pc:docMk/>
            <pc:sldMk cId="0" sldId="269"/>
            <ac:spMk id="37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06:59.196" v="129" actId="1035"/>
          <ac:spMkLst>
            <pc:docMk/>
            <pc:sldMk cId="0" sldId="269"/>
            <ac:spMk id="38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1:15:52.907" v="502" actId="20577"/>
          <ac:spMkLst>
            <pc:docMk/>
            <pc:sldMk cId="0" sldId="269"/>
            <ac:spMk id="40" creationId="{00000000-0000-0000-0000-000000000000}"/>
          </ac:spMkLst>
        </pc:spChg>
        <pc:spChg chg="add del mod">
          <ac:chgData name="Joe C. Denny" userId="a228915b-2602-49b9-a056-d4d0342a977e" providerId="ADAL" clId="{F500DEEA-EF97-42D0-A27C-256F0EA8C171}" dt="2026-08-19T21:11:49.394" v="439" actId="478"/>
          <ac:spMkLst>
            <pc:docMk/>
            <pc:sldMk cId="0" sldId="269"/>
            <ac:spMk id="41" creationId="{FFCC5133-88C1-55AB-103F-902DD720AE6D}"/>
          </ac:spMkLst>
        </pc:spChg>
        <pc:spChg chg="add mod">
          <ac:chgData name="Joe C. Denny" userId="a228915b-2602-49b9-a056-d4d0342a977e" providerId="ADAL" clId="{F500DEEA-EF97-42D0-A27C-256F0EA8C171}" dt="2026-08-19T21:12:45.942" v="465" actId="1036"/>
          <ac:spMkLst>
            <pc:docMk/>
            <pc:sldMk cId="0" sldId="269"/>
            <ac:spMk id="44" creationId="{9AA8FE8B-C379-02CD-3F2C-BD7D17CA2219}"/>
          </ac:spMkLst>
        </pc:spChg>
        <pc:cxnChg chg="mod">
          <ac:chgData name="Joe C. Denny" userId="a228915b-2602-49b9-a056-d4d0342a977e" providerId="ADAL" clId="{F500DEEA-EF97-42D0-A27C-256F0EA8C171}" dt="2026-08-19T19:15:13.121" v="203" actId="14100"/>
          <ac:cxnSpMkLst>
            <pc:docMk/>
            <pc:sldMk cId="0" sldId="269"/>
            <ac:cxnSpMk id="10" creationId="{00000000-0000-0000-0000-000000000000}"/>
          </ac:cxnSpMkLst>
        </pc:cxnChg>
      </pc:sldChg>
      <pc:sldChg chg="addSp delSp modSp add mod">
        <pc:chgData name="Joe C. Denny" userId="a228915b-2602-49b9-a056-d4d0342a977e" providerId="ADAL" clId="{F500DEEA-EF97-42D0-A27C-256F0EA8C171}" dt="2026-08-19T21:13:39.349" v="472" actId="1036"/>
        <pc:sldMkLst>
          <pc:docMk/>
          <pc:sldMk cId="0" sldId="270"/>
        </pc:sldMkLst>
        <pc:spChg chg="del mod">
          <ac:chgData name="Joe C. Denny" userId="a228915b-2602-49b9-a056-d4d0342a977e" providerId="ADAL" clId="{F500DEEA-EF97-42D0-A27C-256F0EA8C171}" dt="2026-08-19T19:13:25.476" v="165" actId="478"/>
          <ac:spMkLst>
            <pc:docMk/>
            <pc:sldMk cId="0" sldId="270"/>
            <ac:spMk id="4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11:08.268" v="143" actId="408"/>
          <ac:spMkLst>
            <pc:docMk/>
            <pc:sldMk cId="0" sldId="270"/>
            <ac:spMk id="7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10:57.099" v="141" actId="408"/>
          <ac:spMkLst>
            <pc:docMk/>
            <pc:sldMk cId="0" sldId="270"/>
            <ac:spMk id="10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21:31.616" v="209" actId="1035"/>
          <ac:spMkLst>
            <pc:docMk/>
            <pc:sldMk cId="0" sldId="270"/>
            <ac:spMk id="11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21:31.616" v="209" actId="1035"/>
          <ac:spMkLst>
            <pc:docMk/>
            <pc:sldMk cId="0" sldId="270"/>
            <ac:spMk id="12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11:08.268" v="143" actId="408"/>
          <ac:spMkLst>
            <pc:docMk/>
            <pc:sldMk cId="0" sldId="270"/>
            <ac:spMk id="13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21:31.616" v="209" actId="1035"/>
          <ac:spMkLst>
            <pc:docMk/>
            <pc:sldMk cId="0" sldId="270"/>
            <ac:spMk id="15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21:31.616" v="209" actId="1035"/>
          <ac:spMkLst>
            <pc:docMk/>
            <pc:sldMk cId="0" sldId="270"/>
            <ac:spMk id="16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11:08.268" v="143" actId="408"/>
          <ac:spMkLst>
            <pc:docMk/>
            <pc:sldMk cId="0" sldId="270"/>
            <ac:spMk id="17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21:31.616" v="209" actId="1035"/>
          <ac:spMkLst>
            <pc:docMk/>
            <pc:sldMk cId="0" sldId="270"/>
            <ac:spMk id="18" creationId="{00000000-0000-0000-0000-000000000000}"/>
          </ac:spMkLst>
        </pc:spChg>
        <pc:spChg chg="del">
          <ac:chgData name="Joe C. Denny" userId="a228915b-2602-49b9-a056-d4d0342a977e" providerId="ADAL" clId="{F500DEEA-EF97-42D0-A27C-256F0EA8C171}" dt="2026-08-19T19:10:26.918" v="136" actId="478"/>
          <ac:spMkLst>
            <pc:docMk/>
            <pc:sldMk cId="0" sldId="270"/>
            <ac:spMk id="19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0:48:29.820" v="290" actId="1036"/>
          <ac:spMkLst>
            <pc:docMk/>
            <pc:sldMk cId="0" sldId="270"/>
            <ac:spMk id="21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11:08.268" v="143" actId="408"/>
          <ac:spMkLst>
            <pc:docMk/>
            <pc:sldMk cId="0" sldId="270"/>
            <ac:spMk id="22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11:08.268" v="143" actId="408"/>
          <ac:spMkLst>
            <pc:docMk/>
            <pc:sldMk cId="0" sldId="270"/>
            <ac:spMk id="23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21:31.616" v="209" actId="1035"/>
          <ac:spMkLst>
            <pc:docMk/>
            <pc:sldMk cId="0" sldId="270"/>
            <ac:spMk id="24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10:57.099" v="141" actId="408"/>
          <ac:spMkLst>
            <pc:docMk/>
            <pc:sldMk cId="0" sldId="270"/>
            <ac:spMk id="25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21:31.616" v="209" actId="1035"/>
          <ac:spMkLst>
            <pc:docMk/>
            <pc:sldMk cId="0" sldId="270"/>
            <ac:spMk id="26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0:48:06.830" v="266" actId="20577"/>
          <ac:spMkLst>
            <pc:docMk/>
            <pc:sldMk cId="0" sldId="270"/>
            <ac:spMk id="27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11:08.268" v="143" actId="408"/>
          <ac:spMkLst>
            <pc:docMk/>
            <pc:sldMk cId="0" sldId="270"/>
            <ac:spMk id="28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21:31.616" v="209" actId="1035"/>
          <ac:spMkLst>
            <pc:docMk/>
            <pc:sldMk cId="0" sldId="270"/>
            <ac:spMk id="32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21:31.616" v="209" actId="1035"/>
          <ac:spMkLst>
            <pc:docMk/>
            <pc:sldMk cId="0" sldId="270"/>
            <ac:spMk id="39" creationId="{00000000-0000-0000-0000-000000000000}"/>
          </ac:spMkLst>
        </pc:spChg>
        <pc:spChg chg="add mod">
          <ac:chgData name="Joe C. Denny" userId="a228915b-2602-49b9-a056-d4d0342a977e" providerId="ADAL" clId="{F500DEEA-EF97-42D0-A27C-256F0EA8C171}" dt="2026-08-19T19:11:36.906" v="148" actId="408"/>
          <ac:spMkLst>
            <pc:docMk/>
            <pc:sldMk cId="0" sldId="270"/>
            <ac:spMk id="45" creationId="{31A9BB94-6774-DAEA-6518-3C67CBFA8B52}"/>
          </ac:spMkLst>
        </pc:spChg>
        <pc:spChg chg="add mod">
          <ac:chgData name="Joe C. Denny" userId="a228915b-2602-49b9-a056-d4d0342a977e" providerId="ADAL" clId="{F500DEEA-EF97-42D0-A27C-256F0EA8C171}" dt="2026-08-19T21:13:39.349" v="472" actId="1036"/>
          <ac:spMkLst>
            <pc:docMk/>
            <pc:sldMk cId="0" sldId="270"/>
            <ac:spMk id="48" creationId="{D21EE270-1214-9260-EFB1-AA426D2672C4}"/>
          </ac:spMkLst>
        </pc:spChg>
        <pc:cxnChg chg="mod">
          <ac:chgData name="Joe C. Denny" userId="a228915b-2602-49b9-a056-d4d0342a977e" providerId="ADAL" clId="{F500DEEA-EF97-42D0-A27C-256F0EA8C171}" dt="2026-08-19T19:12:04.619" v="159" actId="1037"/>
          <ac:cxnSpMkLst>
            <pc:docMk/>
            <pc:sldMk cId="0" sldId="270"/>
            <ac:cxnSpMk id="6" creationId="{00000000-0000-0000-0000-000000000000}"/>
          </ac:cxnSpMkLst>
        </pc:cxnChg>
      </pc:sldChg>
      <pc:sldChg chg="addSp delSp modSp add mod ord modShow modNotesTx">
        <pc:chgData name="Joe C. Denny" userId="a228915b-2602-49b9-a056-d4d0342a977e" providerId="ADAL" clId="{F500DEEA-EF97-42D0-A27C-256F0EA8C171}" dt="2026-08-19T21:33:49.882" v="624" actId="20577"/>
        <pc:sldMkLst>
          <pc:docMk/>
          <pc:sldMk cId="0" sldId="271"/>
        </pc:sldMkLst>
        <pc:spChg chg="add del mod">
          <ac:chgData name="Joe C. Denny" userId="a228915b-2602-49b9-a056-d4d0342a977e" providerId="ADAL" clId="{F500DEEA-EF97-42D0-A27C-256F0EA8C171}" dt="2026-08-19T21:07:10.539" v="321" actId="478"/>
          <ac:spMkLst>
            <pc:docMk/>
            <pc:sldMk cId="0" sldId="271"/>
            <ac:spMk id="4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53:27.194" v="217" actId="164"/>
          <ac:spMkLst>
            <pc:docMk/>
            <pc:sldMk cId="0" sldId="271"/>
            <ac:spMk id="6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53:15.586" v="214" actId="164"/>
          <ac:spMkLst>
            <pc:docMk/>
            <pc:sldMk cId="0" sldId="271"/>
            <ac:spMk id="8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53:15.586" v="214" actId="164"/>
          <ac:spMkLst>
            <pc:docMk/>
            <pc:sldMk cId="0" sldId="271"/>
            <ac:spMk id="9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53:15.586" v="214" actId="164"/>
          <ac:spMkLst>
            <pc:docMk/>
            <pc:sldMk cId="0" sldId="271"/>
            <ac:spMk id="13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53:15.586" v="214" actId="164"/>
          <ac:spMkLst>
            <pc:docMk/>
            <pc:sldMk cId="0" sldId="271"/>
            <ac:spMk id="14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53:15.586" v="214" actId="164"/>
          <ac:spMkLst>
            <pc:docMk/>
            <pc:sldMk cId="0" sldId="271"/>
            <ac:spMk id="15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53:15.586" v="214" actId="164"/>
          <ac:spMkLst>
            <pc:docMk/>
            <pc:sldMk cId="0" sldId="271"/>
            <ac:spMk id="16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53:15.586" v="214" actId="164"/>
          <ac:spMkLst>
            <pc:docMk/>
            <pc:sldMk cId="0" sldId="271"/>
            <ac:spMk id="17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53:15.586" v="214" actId="164"/>
          <ac:spMkLst>
            <pc:docMk/>
            <pc:sldMk cId="0" sldId="271"/>
            <ac:spMk id="19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53:15.586" v="214" actId="164"/>
          <ac:spMkLst>
            <pc:docMk/>
            <pc:sldMk cId="0" sldId="271"/>
            <ac:spMk id="21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53:15.586" v="214" actId="164"/>
          <ac:spMkLst>
            <pc:docMk/>
            <pc:sldMk cId="0" sldId="271"/>
            <ac:spMk id="23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54:13.798" v="220" actId="554"/>
          <ac:spMkLst>
            <pc:docMk/>
            <pc:sldMk cId="0" sldId="271"/>
            <ac:spMk id="27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54:32.641" v="230" actId="1035"/>
          <ac:spMkLst>
            <pc:docMk/>
            <pc:sldMk cId="0" sldId="271"/>
            <ac:spMk id="28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54:27.931" v="225" actId="1035"/>
          <ac:spMkLst>
            <pc:docMk/>
            <pc:sldMk cId="0" sldId="271"/>
            <ac:spMk id="31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54:45.678" v="239" actId="1035"/>
          <ac:spMkLst>
            <pc:docMk/>
            <pc:sldMk cId="0" sldId="271"/>
            <ac:spMk id="34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19:54:41.948" v="238" actId="1035"/>
          <ac:spMkLst>
            <pc:docMk/>
            <pc:sldMk cId="0" sldId="271"/>
            <ac:spMk id="37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1:15:44.301" v="500" actId="20577"/>
          <ac:spMkLst>
            <pc:docMk/>
            <pc:sldMk cId="0" sldId="271"/>
            <ac:spMk id="42" creationId="{00000000-0000-0000-0000-000000000000}"/>
          </ac:spMkLst>
        </pc:spChg>
        <pc:spChg chg="add mod">
          <ac:chgData name="Joe C. Denny" userId="a228915b-2602-49b9-a056-d4d0342a977e" providerId="ADAL" clId="{F500DEEA-EF97-42D0-A27C-256F0EA8C171}" dt="2026-08-19T21:12:54.915" v="466" actId="1036"/>
          <ac:spMkLst>
            <pc:docMk/>
            <pc:sldMk cId="0" sldId="271"/>
            <ac:spMk id="46" creationId="{A1D5E56C-B095-F3DB-3DC1-D32A4DCFAB95}"/>
          </ac:spMkLst>
        </pc:spChg>
        <pc:spChg chg="add del mod">
          <ac:chgData name="Joe C. Denny" userId="a228915b-2602-49b9-a056-d4d0342a977e" providerId="ADAL" clId="{F500DEEA-EF97-42D0-A27C-256F0EA8C171}" dt="2026-08-19T21:08:43.918" v="354" actId="21"/>
          <ac:spMkLst>
            <pc:docMk/>
            <pc:sldMk cId="0" sldId="271"/>
            <ac:spMk id="47" creationId="{09A05FD6-2A64-817D-EC53-496F6C22BF60}"/>
          </ac:spMkLst>
        </pc:spChg>
        <pc:spChg chg="add del mod">
          <ac:chgData name="Joe C. Denny" userId="a228915b-2602-49b9-a056-d4d0342a977e" providerId="ADAL" clId="{F500DEEA-EF97-42D0-A27C-256F0EA8C171}" dt="2026-08-19T21:11:32.530" v="432" actId="21"/>
          <ac:spMkLst>
            <pc:docMk/>
            <pc:sldMk cId="0" sldId="271"/>
            <ac:spMk id="48" creationId="{EEB24E6F-6061-3272-608F-60BD2D344E4C}"/>
          </ac:spMkLst>
        </pc:spChg>
        <pc:spChg chg="add del mod">
          <ac:chgData name="Joe C. Denny" userId="a228915b-2602-49b9-a056-d4d0342a977e" providerId="ADAL" clId="{F500DEEA-EF97-42D0-A27C-256F0EA8C171}" dt="2026-08-19T21:11:40.308" v="436" actId="21"/>
          <ac:spMkLst>
            <pc:docMk/>
            <pc:sldMk cId="0" sldId="271"/>
            <ac:spMk id="49" creationId="{5F6A1909-5C9E-8395-581A-F3BDCA1D1A9C}"/>
          </ac:spMkLst>
        </pc:spChg>
        <pc:grpChg chg="mod">
          <ac:chgData name="Joe C. Denny" userId="a228915b-2602-49b9-a056-d4d0342a977e" providerId="ADAL" clId="{F500DEEA-EF97-42D0-A27C-256F0EA8C171}" dt="2026-08-19T19:53:27.194" v="217" actId="164"/>
          <ac:grpSpMkLst>
            <pc:docMk/>
            <pc:sldMk cId="0" sldId="271"/>
            <ac:grpSpMk id="43" creationId="{086485FF-E174-20C8-44E3-A8FAED3736A8}"/>
          </ac:grpSpMkLst>
        </pc:grpChg>
        <pc:grpChg chg="add mod">
          <ac:chgData name="Joe C. Denny" userId="a228915b-2602-49b9-a056-d4d0342a977e" providerId="ADAL" clId="{F500DEEA-EF97-42D0-A27C-256F0EA8C171}" dt="2026-08-19T19:53:38.961" v="219" actId="14100"/>
          <ac:grpSpMkLst>
            <pc:docMk/>
            <pc:sldMk cId="0" sldId="271"/>
            <ac:grpSpMk id="44" creationId="{BDCE7DCC-A2A3-D8EF-4CA6-21BFEBD02B9B}"/>
          </ac:grpSpMkLst>
        </pc:grpChg>
      </pc:sldChg>
      <pc:sldChg chg="addSp delSp modSp add mod">
        <pc:chgData name="Joe C. Denny" userId="a228915b-2602-49b9-a056-d4d0342a977e" providerId="ADAL" clId="{F500DEEA-EF97-42D0-A27C-256F0EA8C171}" dt="2026-08-19T21:21:24.468" v="543" actId="1038"/>
        <pc:sldMkLst>
          <pc:docMk/>
          <pc:sldMk cId="0" sldId="272"/>
        </pc:sldMkLst>
        <pc:spChg chg="del mod">
          <ac:chgData name="Joe C. Denny" userId="a228915b-2602-49b9-a056-d4d0342a977e" providerId="ADAL" clId="{F500DEEA-EF97-42D0-A27C-256F0EA8C171}" dt="2026-08-19T21:10:23.050" v="406" actId="478"/>
          <ac:spMkLst>
            <pc:docMk/>
            <pc:sldMk cId="0" sldId="272"/>
            <ac:spMk id="4" creationId="{00000000-0000-0000-0000-000000000000}"/>
          </ac:spMkLst>
        </pc:spChg>
        <pc:spChg chg="mod">
          <ac:chgData name="Joe C. Denny" userId="a228915b-2602-49b9-a056-d4d0342a977e" providerId="ADAL" clId="{F500DEEA-EF97-42D0-A27C-256F0EA8C171}" dt="2026-08-19T21:21:24.468" v="543" actId="1038"/>
          <ac:spMkLst>
            <pc:docMk/>
            <pc:sldMk cId="0" sldId="272"/>
            <ac:spMk id="30" creationId="{00000000-0000-0000-0000-000000000000}"/>
          </ac:spMkLst>
        </pc:spChg>
        <pc:spChg chg="add mod">
          <ac:chgData name="Joe C. Denny" userId="a228915b-2602-49b9-a056-d4d0342a977e" providerId="ADAL" clId="{F500DEEA-EF97-42D0-A27C-256F0EA8C171}" dt="2026-08-19T21:10:38.621" v="430" actId="1036"/>
          <ac:spMkLst>
            <pc:docMk/>
            <pc:sldMk cId="0" sldId="272"/>
            <ac:spMk id="32" creationId="{447FD8B5-1F73-162D-3072-95124B5F9142}"/>
          </ac:spMkLst>
        </pc:spChg>
        <pc:spChg chg="add del mod">
          <ac:chgData name="Joe C. Denny" userId="a228915b-2602-49b9-a056-d4d0342a977e" providerId="ADAL" clId="{F500DEEA-EF97-42D0-A27C-256F0EA8C171}" dt="2026-08-19T21:13:55.712" v="475"/>
          <ac:spMkLst>
            <pc:docMk/>
            <pc:sldMk cId="0" sldId="272"/>
            <ac:spMk id="33" creationId="{E6EC37F2-9BE4-B2B7-D351-D4A7B95A01E4}"/>
          </ac:spMkLst>
        </pc:spChg>
      </pc:sldChg>
      <pc:sldChg chg="add del">
        <pc:chgData name="Joe C. Denny" userId="a228915b-2602-49b9-a056-d4d0342a977e" providerId="ADAL" clId="{F500DEEA-EF97-42D0-A27C-256F0EA8C171}" dt="2026-08-19T21:07:59.998" v="348" actId="47"/>
        <pc:sldMkLst>
          <pc:docMk/>
          <pc:sldMk cId="676481971" sldId="273"/>
        </pc:sldMkLst>
      </pc:sldChg>
      <pc:sldChg chg="add del">
        <pc:chgData name="Joe C. Denny" userId="a228915b-2602-49b9-a056-d4d0342a977e" providerId="ADAL" clId="{F500DEEA-EF97-42D0-A27C-256F0EA8C171}" dt="2026-08-19T21:11:36.554" v="434"/>
        <pc:sldMkLst>
          <pc:docMk/>
          <pc:sldMk cId="1886064864" sldId="273"/>
        </pc:sldMkLst>
      </pc:sldChg>
      <pc:sldChg chg="add del">
        <pc:chgData name="Joe C. Denny" userId="a228915b-2602-49b9-a056-d4d0342a977e" providerId="ADAL" clId="{F500DEEA-EF97-42D0-A27C-256F0EA8C171}" dt="2026-08-19T21:06:19.443" v="313"/>
        <pc:sldMkLst>
          <pc:docMk/>
          <pc:sldMk cId="3732222808" sldId="273"/>
        </pc:sldMkLst>
      </pc:sldChg>
    </pc:docChg>
  </pc:docChgLst>
  <pc:docChgLst>
    <pc:chgData name="Joe C. Denny" userId="a228915b-2602-49b9-a056-d4d0342a977e" providerId="ADAL" clId="{5BD80BBA-42B3-416F-8C16-0B98C97FD0AF}"/>
    <pc:docChg chg="undo custSel modSld">
      <pc:chgData name="Joe C. Denny" userId="a228915b-2602-49b9-a056-d4d0342a977e" providerId="ADAL" clId="{5BD80BBA-42B3-416F-8C16-0B98C97FD0AF}" dt="2026-08-20T17:55:24.189" v="74" actId="14100"/>
      <pc:docMkLst>
        <pc:docMk/>
      </pc:docMkLst>
      <pc:sldChg chg="modSp mod">
        <pc:chgData name="Joe C. Denny" userId="a228915b-2602-49b9-a056-d4d0342a977e" providerId="ADAL" clId="{5BD80BBA-42B3-416F-8C16-0B98C97FD0AF}" dt="2026-08-20T17:36:15.548" v="46" actId="207"/>
        <pc:sldMkLst>
          <pc:docMk/>
          <pc:sldMk cId="0" sldId="257"/>
        </pc:sldMkLst>
        <pc:spChg chg="mod">
          <ac:chgData name="Joe C. Denny" userId="a228915b-2602-49b9-a056-d4d0342a977e" providerId="ADAL" clId="{5BD80BBA-42B3-416F-8C16-0B98C97FD0AF}" dt="2026-08-20T17:19:40.116" v="35" actId="1036"/>
          <ac:spMkLst>
            <pc:docMk/>
            <pc:sldMk cId="0" sldId="257"/>
            <ac:spMk id="2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36:15.548" v="46" actId="207"/>
          <ac:spMkLst>
            <pc:docMk/>
            <pc:sldMk cId="0" sldId="257"/>
            <ac:spMk id="28" creationId="{00000000-0000-0000-0000-000000000000}"/>
          </ac:spMkLst>
        </pc:spChg>
      </pc:sldChg>
      <pc:sldChg chg="modSp mod">
        <pc:chgData name="Joe C. Denny" userId="a228915b-2602-49b9-a056-d4d0342a977e" providerId="ADAL" clId="{5BD80BBA-42B3-416F-8C16-0B98C97FD0AF}" dt="2026-08-20T17:18:09.894" v="16" actId="1035"/>
        <pc:sldMkLst>
          <pc:docMk/>
          <pc:sldMk cId="0" sldId="258"/>
        </pc:sldMkLst>
        <pc:spChg chg="mod">
          <ac:chgData name="Joe C. Denny" userId="a228915b-2602-49b9-a056-d4d0342a977e" providerId="ADAL" clId="{5BD80BBA-42B3-416F-8C16-0B98C97FD0AF}" dt="2026-08-20T17:18:09.894" v="16" actId="1035"/>
          <ac:spMkLst>
            <pc:docMk/>
            <pc:sldMk cId="0" sldId="258"/>
            <ac:spMk id="25" creationId="{00000000-0000-0000-0000-000000000000}"/>
          </ac:spMkLst>
        </pc:spChg>
      </pc:sldChg>
      <pc:sldChg chg="modSp mod">
        <pc:chgData name="Joe C. Denny" userId="a228915b-2602-49b9-a056-d4d0342a977e" providerId="ADAL" clId="{5BD80BBA-42B3-416F-8C16-0B98C97FD0AF}" dt="2026-08-20T17:18:03.556" v="14" actId="1035"/>
        <pc:sldMkLst>
          <pc:docMk/>
          <pc:sldMk cId="0" sldId="259"/>
        </pc:sldMkLst>
        <pc:spChg chg="mod">
          <ac:chgData name="Joe C. Denny" userId="a228915b-2602-49b9-a056-d4d0342a977e" providerId="ADAL" clId="{5BD80BBA-42B3-416F-8C16-0B98C97FD0AF}" dt="2026-08-20T17:18:03.556" v="14" actId="1035"/>
          <ac:spMkLst>
            <pc:docMk/>
            <pc:sldMk cId="0" sldId="259"/>
            <ac:spMk id="25" creationId="{00000000-0000-0000-0000-000000000000}"/>
          </ac:spMkLst>
        </pc:spChg>
      </pc:sldChg>
      <pc:sldChg chg="modSp mod">
        <pc:chgData name="Joe C. Denny" userId="a228915b-2602-49b9-a056-d4d0342a977e" providerId="ADAL" clId="{5BD80BBA-42B3-416F-8C16-0B98C97FD0AF}" dt="2026-08-20T17:17:58.333" v="12" actId="1035"/>
        <pc:sldMkLst>
          <pc:docMk/>
          <pc:sldMk cId="0" sldId="260"/>
        </pc:sldMkLst>
        <pc:spChg chg="mod">
          <ac:chgData name="Joe C. Denny" userId="a228915b-2602-49b9-a056-d4d0342a977e" providerId="ADAL" clId="{5BD80BBA-42B3-416F-8C16-0B98C97FD0AF}" dt="2026-08-20T17:17:58.333" v="12" actId="1035"/>
          <ac:spMkLst>
            <pc:docMk/>
            <pc:sldMk cId="0" sldId="260"/>
            <ac:spMk id="23" creationId="{00000000-0000-0000-0000-000000000000}"/>
          </ac:spMkLst>
        </pc:spChg>
      </pc:sldChg>
      <pc:sldChg chg="modSp mod">
        <pc:chgData name="Joe C. Denny" userId="a228915b-2602-49b9-a056-d4d0342a977e" providerId="ADAL" clId="{5BD80BBA-42B3-416F-8C16-0B98C97FD0AF}" dt="2026-08-20T17:17:32.736" v="3" actId="1035"/>
        <pc:sldMkLst>
          <pc:docMk/>
          <pc:sldMk cId="0" sldId="263"/>
        </pc:sldMkLst>
        <pc:spChg chg="mod">
          <ac:chgData name="Joe C. Denny" userId="a228915b-2602-49b9-a056-d4d0342a977e" providerId="ADAL" clId="{5BD80BBA-42B3-416F-8C16-0B98C97FD0AF}" dt="2026-08-20T17:17:32.736" v="3" actId="1035"/>
          <ac:spMkLst>
            <pc:docMk/>
            <pc:sldMk cId="0" sldId="263"/>
            <ac:spMk id="13" creationId="{00000000-0000-0000-0000-000000000000}"/>
          </ac:spMkLst>
        </pc:spChg>
      </pc:sldChg>
      <pc:sldChg chg="modSp mod">
        <pc:chgData name="Joe C. Denny" userId="a228915b-2602-49b9-a056-d4d0342a977e" providerId="ADAL" clId="{5BD80BBA-42B3-416F-8C16-0B98C97FD0AF}" dt="2026-08-20T17:41:13.811" v="73" actId="554"/>
        <pc:sldMkLst>
          <pc:docMk/>
          <pc:sldMk cId="0" sldId="265"/>
        </pc:sldMkLst>
        <pc:spChg chg="mod">
          <ac:chgData name="Joe C. Denny" userId="a228915b-2602-49b9-a056-d4d0342a977e" providerId="ADAL" clId="{5BD80BBA-42B3-416F-8C16-0B98C97FD0AF}" dt="2026-08-20T17:19:33.172" v="33" actId="1035"/>
          <ac:spMkLst>
            <pc:docMk/>
            <pc:sldMk cId="0" sldId="265"/>
            <ac:spMk id="2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40:58.562" v="68" actId="554"/>
          <ac:spMkLst>
            <pc:docMk/>
            <pc:sldMk cId="0" sldId="265"/>
            <ac:spMk id="21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41:13.811" v="73" actId="554"/>
          <ac:spMkLst>
            <pc:docMk/>
            <pc:sldMk cId="0" sldId="265"/>
            <ac:spMk id="22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40:58.562" v="68" actId="554"/>
          <ac:spMkLst>
            <pc:docMk/>
            <pc:sldMk cId="0" sldId="265"/>
            <ac:spMk id="24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41:13.811" v="73" actId="554"/>
          <ac:spMkLst>
            <pc:docMk/>
            <pc:sldMk cId="0" sldId="265"/>
            <ac:spMk id="25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40:58.562" v="68" actId="554"/>
          <ac:spMkLst>
            <pc:docMk/>
            <pc:sldMk cId="0" sldId="265"/>
            <ac:spMk id="27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41:13.811" v="73" actId="554"/>
          <ac:spMkLst>
            <pc:docMk/>
            <pc:sldMk cId="0" sldId="265"/>
            <ac:spMk id="28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17:21.581" v="1" actId="1035"/>
          <ac:spMkLst>
            <pc:docMk/>
            <pc:sldMk cId="0" sldId="265"/>
            <ac:spMk id="29" creationId="{00000000-0000-0000-0000-000000000000}"/>
          </ac:spMkLst>
        </pc:spChg>
      </pc:sldChg>
      <pc:sldChg chg="modSp mod">
        <pc:chgData name="Joe C. Denny" userId="a228915b-2602-49b9-a056-d4d0342a977e" providerId="ADAL" clId="{5BD80BBA-42B3-416F-8C16-0B98C97FD0AF}" dt="2026-08-20T17:55:24.189" v="74" actId="14100"/>
        <pc:sldMkLst>
          <pc:docMk/>
          <pc:sldMk cId="0" sldId="268"/>
        </pc:sldMkLst>
        <pc:spChg chg="mod">
          <ac:chgData name="Joe C. Denny" userId="a228915b-2602-49b9-a056-d4d0342a977e" providerId="ADAL" clId="{5BD80BBA-42B3-416F-8C16-0B98C97FD0AF}" dt="2026-08-20T17:18:44.534" v="20" actId="1036"/>
          <ac:spMkLst>
            <pc:docMk/>
            <pc:sldMk cId="0" sldId="268"/>
            <ac:spMk id="2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17:52.549" v="10" actId="1036"/>
          <ac:spMkLst>
            <pc:docMk/>
            <pc:sldMk cId="0" sldId="268"/>
            <ac:spMk id="38" creationId="{00000000-0000-0000-0000-000000000000}"/>
          </ac:spMkLst>
        </pc:spChg>
        <pc:cxnChg chg="mod">
          <ac:chgData name="Joe C. Denny" userId="a228915b-2602-49b9-a056-d4d0342a977e" providerId="ADAL" clId="{5BD80BBA-42B3-416F-8C16-0B98C97FD0AF}" dt="2026-08-20T17:55:24.189" v="74" actId="14100"/>
          <ac:cxnSpMkLst>
            <pc:docMk/>
            <pc:sldMk cId="0" sldId="268"/>
            <ac:cxnSpMk id="6" creationId="{00000000-0000-0000-0000-000000000000}"/>
          </ac:cxnSpMkLst>
        </pc:cxnChg>
      </pc:sldChg>
      <pc:sldChg chg="modSp mod">
        <pc:chgData name="Joe C. Denny" userId="a228915b-2602-49b9-a056-d4d0342a977e" providerId="ADAL" clId="{5BD80BBA-42B3-416F-8C16-0B98C97FD0AF}" dt="2026-08-20T17:19:27.256" v="32" actId="1035"/>
        <pc:sldMkLst>
          <pc:docMk/>
          <pc:sldMk cId="0" sldId="269"/>
        </pc:sldMkLst>
        <pc:spChg chg="mod">
          <ac:chgData name="Joe C. Denny" userId="a228915b-2602-49b9-a056-d4d0342a977e" providerId="ADAL" clId="{5BD80BBA-42B3-416F-8C16-0B98C97FD0AF}" dt="2026-08-20T17:19:27.256" v="32" actId="1035"/>
          <ac:spMkLst>
            <pc:docMk/>
            <pc:sldMk cId="0" sldId="269"/>
            <ac:spMk id="2" creationId="{00000000-0000-0000-0000-000000000000}"/>
          </ac:spMkLst>
        </pc:spChg>
      </pc:sldChg>
      <pc:sldChg chg="modSp mod">
        <pc:chgData name="Joe C. Denny" userId="a228915b-2602-49b9-a056-d4d0342a977e" providerId="ADAL" clId="{5BD80BBA-42B3-416F-8C16-0B98C97FD0AF}" dt="2026-08-20T17:18:58.228" v="24" actId="1036"/>
        <pc:sldMkLst>
          <pc:docMk/>
          <pc:sldMk cId="0" sldId="270"/>
        </pc:sldMkLst>
        <pc:spChg chg="mod">
          <ac:chgData name="Joe C. Denny" userId="a228915b-2602-49b9-a056-d4d0342a977e" providerId="ADAL" clId="{5BD80BBA-42B3-416F-8C16-0B98C97FD0AF}" dt="2026-08-20T17:18:58.228" v="24" actId="1036"/>
          <ac:spMkLst>
            <pc:docMk/>
            <pc:sldMk cId="0" sldId="270"/>
            <ac:spMk id="2" creationId="{00000000-0000-0000-0000-000000000000}"/>
          </ac:spMkLst>
        </pc:spChg>
      </pc:sldChg>
      <pc:sldChg chg="modSp mod">
        <pc:chgData name="Joe C. Denny" userId="a228915b-2602-49b9-a056-d4d0342a977e" providerId="ADAL" clId="{5BD80BBA-42B3-416F-8C16-0B98C97FD0AF}" dt="2026-08-20T17:39:20.815" v="49" actId="2711"/>
        <pc:sldMkLst>
          <pc:docMk/>
          <pc:sldMk cId="0" sldId="271"/>
        </pc:sldMkLst>
        <pc:spChg chg="mod">
          <ac:chgData name="Joe C. Denny" userId="a228915b-2602-49b9-a056-d4d0342a977e" providerId="ADAL" clId="{5BD80BBA-42B3-416F-8C16-0B98C97FD0AF}" dt="2026-08-20T17:19:10.343" v="27" actId="1036"/>
          <ac:spMkLst>
            <pc:docMk/>
            <pc:sldMk cId="0" sldId="271"/>
            <ac:spMk id="2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39:11.436" v="47"/>
          <ac:spMkLst>
            <pc:docMk/>
            <pc:sldMk cId="0" sldId="271"/>
            <ac:spMk id="6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39:20.815" v="49" actId="2711"/>
          <ac:spMkLst>
            <pc:docMk/>
            <pc:sldMk cId="0" sldId="271"/>
            <ac:spMk id="8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39:11.436" v="47"/>
          <ac:spMkLst>
            <pc:docMk/>
            <pc:sldMk cId="0" sldId="271"/>
            <ac:spMk id="12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39:11.436" v="47"/>
          <ac:spMkLst>
            <pc:docMk/>
            <pc:sldMk cId="0" sldId="271"/>
            <ac:spMk id="13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39:11.436" v="47"/>
          <ac:spMkLst>
            <pc:docMk/>
            <pc:sldMk cId="0" sldId="271"/>
            <ac:spMk id="14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39:11.436" v="47"/>
          <ac:spMkLst>
            <pc:docMk/>
            <pc:sldMk cId="0" sldId="271"/>
            <ac:spMk id="16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39:11.436" v="47"/>
          <ac:spMkLst>
            <pc:docMk/>
            <pc:sldMk cId="0" sldId="271"/>
            <ac:spMk id="17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39:11.436" v="47"/>
          <ac:spMkLst>
            <pc:docMk/>
            <pc:sldMk cId="0" sldId="271"/>
            <ac:spMk id="18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39:11.436" v="47"/>
          <ac:spMkLst>
            <pc:docMk/>
            <pc:sldMk cId="0" sldId="271"/>
            <ac:spMk id="19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39:11.436" v="47"/>
          <ac:spMkLst>
            <pc:docMk/>
            <pc:sldMk cId="0" sldId="271"/>
            <ac:spMk id="21" creationId="{00000000-0000-0000-0000-000000000000}"/>
          </ac:spMkLst>
        </pc:spChg>
        <pc:spChg chg="mod">
          <ac:chgData name="Joe C. Denny" userId="a228915b-2602-49b9-a056-d4d0342a977e" providerId="ADAL" clId="{5BD80BBA-42B3-416F-8C16-0B98C97FD0AF}" dt="2026-08-20T17:39:11.436" v="47"/>
          <ac:spMkLst>
            <pc:docMk/>
            <pc:sldMk cId="0" sldId="271"/>
            <ac:spMk id="22" creationId="{00000000-0000-0000-0000-000000000000}"/>
          </ac:spMkLst>
        </pc:spChg>
      </pc:sldChg>
      <pc:sldChg chg="modSp mod">
        <pc:chgData name="Joe C. Denny" userId="a228915b-2602-49b9-a056-d4d0342a977e" providerId="ADAL" clId="{5BD80BBA-42B3-416F-8C16-0B98C97FD0AF}" dt="2026-08-20T17:19:45.308" v="37" actId="1036"/>
        <pc:sldMkLst>
          <pc:docMk/>
          <pc:sldMk cId="0" sldId="272"/>
        </pc:sldMkLst>
        <pc:spChg chg="mod">
          <ac:chgData name="Joe C. Denny" userId="a228915b-2602-49b9-a056-d4d0342a977e" providerId="ADAL" clId="{5BD80BBA-42B3-416F-8C16-0B98C97FD0AF}" dt="2026-08-20T17:19:45.308" v="37" actId="1036"/>
          <ac:spMkLst>
            <pc:docMk/>
            <pc:sldMk cId="0" sldId="272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83FE1-ED6C-4723-AB31-1714126C606A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1E83A-9EA8-41CE-AAFD-2C68D7922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478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1E83A-9EA8-41CE-AAFD-2C68D79229F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78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1E83A-9EA8-41CE-AAFD-2C68D79229F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96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1E83A-9EA8-41CE-AAFD-2C68D79229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49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1E83A-9EA8-41CE-AAFD-2C68D79229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886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0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82296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13232" y="1572768"/>
            <a:ext cx="9784080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Arial"/>
              </a:rPr>
              <a:t>What to Expect When
Selling Your Business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3246120"/>
            <a:ext cx="9601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Arial"/>
              </a:rPr>
              <a:t>A practical guide to the M&amp;A process for privately held business owners.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4160520"/>
            <a:ext cx="1417320" cy="54864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13232" y="4599432"/>
            <a:ext cx="32004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OWNER EDUCATION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5001768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Arial"/>
              </a:rPr>
              <a:t>Schaumburg, Illinois • Nationwide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0" y="6245352"/>
            <a:ext cx="21031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1">
                <a:solidFill>
                  <a:srgbClr val="FFFFFF"/>
                </a:solidFill>
                <a:latin typeface="Arial"/>
              </a:rPr>
              <a:t>MERGERS &amp; ACQUISITIONS SINCE 1954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5D6A79E-B0D5-7740-94DE-C8CD6AB1D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794" y="539496"/>
            <a:ext cx="2916382" cy="5119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36576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 dirty="0">
                <a:solidFill>
                  <a:srgbClr val="BE9737"/>
                </a:solidFill>
                <a:latin typeface="Arial"/>
              </a:rPr>
              <a:t>THE PROCESS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1264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1F3058"/>
                </a:solidFill>
                <a:latin typeface="Arial"/>
              </a:rPr>
              <a:t>A business sale is a process—not a single negotiation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389888"/>
            <a:ext cx="109728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86C75"/>
                </a:solidFill>
                <a:latin typeface="Arial"/>
              </a:rPr>
              <a:t>Most transactions move through a series of distinct stages. Timing varies by company, buyer and market conditions.</a:t>
            </a:r>
          </a:p>
        </p:txBody>
      </p:sp>
      <p:cxnSp>
        <p:nvCxnSpPr>
          <p:cNvPr id="6" name="Connector 5"/>
          <p:cNvCxnSpPr>
            <a:cxnSpLocks/>
          </p:cNvCxnSpPr>
          <p:nvPr/>
        </p:nvCxnSpPr>
        <p:spPr>
          <a:xfrm>
            <a:off x="995036" y="3204558"/>
            <a:ext cx="10228534" cy="0"/>
          </a:xfrm>
          <a:prstGeom prst="line">
            <a:avLst/>
          </a:prstGeom>
          <a:ln w="21590">
            <a:solidFill>
              <a:srgbClr val="1F30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899714" y="3122262"/>
            <a:ext cx="164592" cy="164592"/>
          </a:xfrm>
          <a:prstGeom prst="ellipse">
            <a:avLst/>
          </a:prstGeom>
          <a:solidFill>
            <a:srgbClr val="1F3058"/>
          </a:solidFill>
          <a:ln>
            <a:solidFill>
              <a:srgbClr val="1F30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29768" y="2198718"/>
            <a:ext cx="1060704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BE9737"/>
                </a:solidFill>
                <a:latin typeface="Arial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" y="2445606"/>
            <a:ext cx="12801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30" b="1">
                <a:solidFill>
                  <a:srgbClr val="1F3058"/>
                </a:solidFill>
                <a:latin typeface="Arial"/>
              </a:rPr>
              <a:t>PREPARE</a:t>
            </a:r>
          </a:p>
        </p:txBody>
      </p:sp>
      <p:sp>
        <p:nvSpPr>
          <p:cNvPr id="10" name="Oval 9"/>
          <p:cNvSpPr/>
          <p:nvPr/>
        </p:nvSpPr>
        <p:spPr>
          <a:xfrm>
            <a:off x="2381042" y="3122262"/>
            <a:ext cx="164592" cy="164592"/>
          </a:xfrm>
          <a:prstGeom prst="ellipse">
            <a:avLst/>
          </a:prstGeom>
          <a:solidFill>
            <a:srgbClr val="1F3058"/>
          </a:solidFill>
          <a:ln>
            <a:solidFill>
              <a:srgbClr val="1F30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911095" y="2198718"/>
            <a:ext cx="1060704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BE9737"/>
                </a:solidFill>
                <a:latin typeface="Arial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01368" y="2445606"/>
            <a:ext cx="12801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30" b="1">
                <a:solidFill>
                  <a:srgbClr val="1F3058"/>
                </a:solidFill>
                <a:latin typeface="Arial"/>
              </a:rPr>
              <a:t>GO TO
MARKET</a:t>
            </a:r>
          </a:p>
        </p:txBody>
      </p:sp>
      <p:sp>
        <p:nvSpPr>
          <p:cNvPr id="13" name="Oval 12"/>
          <p:cNvSpPr/>
          <p:nvPr/>
        </p:nvSpPr>
        <p:spPr>
          <a:xfrm>
            <a:off x="3862370" y="3122262"/>
            <a:ext cx="164592" cy="164592"/>
          </a:xfrm>
          <a:prstGeom prst="ellipse">
            <a:avLst/>
          </a:prstGeom>
          <a:solidFill>
            <a:srgbClr val="1F3058"/>
          </a:solidFill>
          <a:ln>
            <a:solidFill>
              <a:srgbClr val="1F30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392424" y="2198718"/>
            <a:ext cx="1060704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BE9737"/>
                </a:solidFill>
                <a:latin typeface="Arial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82696" y="2445606"/>
            <a:ext cx="12801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30" b="1">
                <a:solidFill>
                  <a:srgbClr val="1F3058"/>
                </a:solidFill>
                <a:latin typeface="Arial"/>
              </a:rPr>
              <a:t>BUYER
DISCUSSIONS</a:t>
            </a:r>
          </a:p>
        </p:txBody>
      </p:sp>
      <p:sp>
        <p:nvSpPr>
          <p:cNvPr id="16" name="Oval 15"/>
          <p:cNvSpPr/>
          <p:nvPr/>
        </p:nvSpPr>
        <p:spPr>
          <a:xfrm>
            <a:off x="5321808" y="3122262"/>
            <a:ext cx="164592" cy="164592"/>
          </a:xfrm>
          <a:prstGeom prst="ellipse">
            <a:avLst/>
          </a:prstGeom>
          <a:solidFill>
            <a:srgbClr val="1F3058"/>
          </a:solidFill>
          <a:ln>
            <a:solidFill>
              <a:srgbClr val="1F30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873752" y="2198718"/>
            <a:ext cx="1060704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BE9737"/>
                </a:solidFill>
                <a:latin typeface="Arial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64024" y="2445606"/>
            <a:ext cx="12801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30" b="1">
                <a:solidFill>
                  <a:srgbClr val="1F3058"/>
                </a:solidFill>
                <a:latin typeface="Arial"/>
              </a:rPr>
              <a:t>OFFERS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5080" y="2198718"/>
            <a:ext cx="1060704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BE9737"/>
                </a:solidFill>
                <a:latin typeface="Arial"/>
              </a:rP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45352" y="2489633"/>
            <a:ext cx="1280160" cy="3785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930" b="1">
                <a:solidFill>
                  <a:srgbClr val="1F3058"/>
                </a:solidFill>
                <a:latin typeface="Arial"/>
              </a:rPr>
              <a:t>LETTER OF INTENT</a:t>
            </a:r>
            <a:endParaRPr sz="930" b="1">
              <a:solidFill>
                <a:srgbClr val="1F3058"/>
              </a:solidFill>
              <a:latin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8284464" y="3122262"/>
            <a:ext cx="164592" cy="164592"/>
          </a:xfrm>
          <a:prstGeom prst="ellipse">
            <a:avLst/>
          </a:prstGeom>
          <a:solidFill>
            <a:srgbClr val="1F3058"/>
          </a:solidFill>
          <a:ln>
            <a:solidFill>
              <a:srgbClr val="1F30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836408" y="2198718"/>
            <a:ext cx="1060704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BE9737"/>
                </a:solidFill>
                <a:latin typeface="Arial"/>
              </a:rPr>
              <a:t>06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26680" y="2445606"/>
            <a:ext cx="12801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30" b="1">
                <a:solidFill>
                  <a:srgbClr val="1F3058"/>
                </a:solidFill>
                <a:latin typeface="Arial"/>
              </a:rPr>
              <a:t>DUE
DILIGENCE</a:t>
            </a:r>
          </a:p>
        </p:txBody>
      </p:sp>
      <p:sp>
        <p:nvSpPr>
          <p:cNvPr id="25" name="Oval 24"/>
          <p:cNvSpPr/>
          <p:nvPr/>
        </p:nvSpPr>
        <p:spPr>
          <a:xfrm>
            <a:off x="9765792" y="3122262"/>
            <a:ext cx="164592" cy="164592"/>
          </a:xfrm>
          <a:prstGeom prst="ellipse">
            <a:avLst/>
          </a:prstGeom>
          <a:solidFill>
            <a:srgbClr val="1F3058"/>
          </a:solidFill>
          <a:ln>
            <a:solidFill>
              <a:srgbClr val="1F30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317736" y="2198718"/>
            <a:ext cx="1060704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BE9737"/>
                </a:solidFill>
                <a:latin typeface="Arial"/>
              </a:rPr>
              <a:t>07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08008" y="2475779"/>
            <a:ext cx="1280160" cy="3785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930" b="1">
                <a:solidFill>
                  <a:srgbClr val="1F3058"/>
                </a:solidFill>
                <a:latin typeface="Arial"/>
              </a:rPr>
              <a:t>PURCHASE</a:t>
            </a:r>
            <a:r>
              <a:rPr sz="930" b="1">
                <a:solidFill>
                  <a:srgbClr val="1F3058"/>
                </a:solidFill>
                <a:latin typeface="Arial"/>
              </a:rPr>
              <a:t>
AGREEMENT</a:t>
            </a:r>
          </a:p>
        </p:txBody>
      </p:sp>
      <p:sp>
        <p:nvSpPr>
          <p:cNvPr id="28" name="Oval 27"/>
          <p:cNvSpPr/>
          <p:nvPr/>
        </p:nvSpPr>
        <p:spPr>
          <a:xfrm>
            <a:off x="11119104" y="3122262"/>
            <a:ext cx="164592" cy="164592"/>
          </a:xfrm>
          <a:prstGeom prst="ellipse">
            <a:avLst/>
          </a:prstGeom>
          <a:solidFill>
            <a:srgbClr val="1F3058"/>
          </a:solidFill>
          <a:ln>
            <a:solidFill>
              <a:srgbClr val="1F30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671048" y="2198718"/>
            <a:ext cx="1060704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BE9737"/>
                </a:solidFill>
                <a:latin typeface="Arial"/>
              </a:rPr>
              <a:t>08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61320" y="2445606"/>
            <a:ext cx="12801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30" b="1">
                <a:solidFill>
                  <a:srgbClr val="1F3058"/>
                </a:solidFill>
                <a:latin typeface="Arial"/>
              </a:rPr>
              <a:t>CLOSING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68680" y="3643470"/>
            <a:ext cx="3794760" cy="1005840"/>
          </a:xfrm>
          <a:prstGeom prst="rect">
            <a:avLst/>
          </a:prstGeom>
          <a:solidFill>
            <a:srgbClr val="F4F5F7"/>
          </a:solidFill>
          <a:ln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033271" y="3789774"/>
            <a:ext cx="3465576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19" b="1">
                <a:solidFill>
                  <a:srgbClr val="BE9737"/>
                </a:solidFill>
                <a:latin typeface="Arial"/>
              </a:rPr>
              <a:t>PREPARATION &amp; MARKET OUTREACH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1560" y="4064094"/>
            <a:ext cx="34290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50" b="0">
                <a:solidFill>
                  <a:srgbClr val="273043"/>
                </a:solidFill>
                <a:latin typeface="Arial"/>
              </a:rPr>
              <a:t>Understand the business, prepare materials and approach the market.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846320" y="3643470"/>
            <a:ext cx="2852928" cy="1005840"/>
          </a:xfrm>
          <a:prstGeom prst="rect">
            <a:avLst/>
          </a:prstGeom>
          <a:solidFill>
            <a:srgbClr val="F4F5F7"/>
          </a:solidFill>
          <a:ln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010912" y="3789774"/>
            <a:ext cx="2523744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19" b="1">
                <a:solidFill>
                  <a:srgbClr val="BE9737"/>
                </a:solidFill>
                <a:latin typeface="Arial"/>
              </a:rPr>
              <a:t>BUYER SELECTION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0" y="4064094"/>
            <a:ext cx="248716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50" b="0">
                <a:solidFill>
                  <a:srgbClr val="273043"/>
                </a:solidFill>
                <a:latin typeface="Arial"/>
              </a:rPr>
              <a:t>Evaluate interest, negotiate offers and select a buyer.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882127" y="3643470"/>
            <a:ext cx="3410712" cy="1005840"/>
          </a:xfrm>
          <a:prstGeom prst="rect">
            <a:avLst/>
          </a:prstGeom>
          <a:solidFill>
            <a:srgbClr val="F4F5F7"/>
          </a:solidFill>
          <a:ln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8046719" y="3789774"/>
            <a:ext cx="3081528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19" b="1">
                <a:solidFill>
                  <a:srgbClr val="BE9737"/>
                </a:solidFill>
                <a:latin typeface="Arial"/>
              </a:rPr>
              <a:t>EXECUTION &amp; CLOSING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065007" y="4064094"/>
            <a:ext cx="3044952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50" b="0">
                <a:solidFill>
                  <a:srgbClr val="273043"/>
                </a:solidFill>
                <a:latin typeface="Arial"/>
              </a:rPr>
              <a:t>Validate the business, finalize documentation and complete the transaction.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32688" y="5230368"/>
            <a:ext cx="50292" cy="768096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1188720" y="5184648"/>
            <a:ext cx="98755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1">
                <a:solidFill>
                  <a:srgbClr val="1F3058"/>
                </a:solidFill>
                <a:latin typeface="Arial"/>
              </a:rPr>
              <a:t>Typical overall timeline: approximately 6–12 months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88720" y="5532120"/>
            <a:ext cx="98755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19" b="0">
                <a:solidFill>
                  <a:srgbClr val="686C75"/>
                </a:solidFill>
                <a:latin typeface="Arial"/>
              </a:rPr>
              <a:t>Preparation may begin well before the formal sale process, particularly when owners have time to address issues that could affect value or buyer confidence.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94360" y="6519672"/>
            <a:ext cx="5029200" cy="137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50" b="1">
                <a:solidFill>
                  <a:srgbClr val="686C75"/>
                </a:solidFill>
                <a:latin typeface="Arial"/>
              </a:rPr>
              <a:t>CHAPMAN ASSOCIATES | MERGERS &amp; ACQUISITIONS SINCE 1954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384280" y="6510528"/>
            <a:ext cx="228600" cy="137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700" b="0">
                <a:solidFill>
                  <a:srgbClr val="686C75"/>
                </a:solidFill>
                <a:latin typeface="Arial"/>
              </a:rPr>
              <a:t>2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1A9BB94-6774-DAEA-6518-3C67CBFA8B52}"/>
              </a:ext>
            </a:extLst>
          </p:cNvPr>
          <p:cNvSpPr/>
          <p:nvPr/>
        </p:nvSpPr>
        <p:spPr>
          <a:xfrm>
            <a:off x="6803136" y="3122262"/>
            <a:ext cx="164592" cy="164592"/>
          </a:xfrm>
          <a:prstGeom prst="ellipse">
            <a:avLst/>
          </a:prstGeom>
          <a:solidFill>
            <a:srgbClr val="1F3058"/>
          </a:solidFill>
          <a:ln>
            <a:solidFill>
              <a:srgbClr val="1F30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21EE270-1214-9260-EFB1-AA426D2672C4}"/>
              </a:ext>
            </a:extLst>
          </p:cNvPr>
          <p:cNvSpPr/>
          <p:nvPr/>
        </p:nvSpPr>
        <p:spPr>
          <a:xfrm>
            <a:off x="594360" y="1259651"/>
            <a:ext cx="914400" cy="54864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BE9737"/>
                </a:solidFill>
                <a:latin typeface="Arial"/>
              </a:rPr>
              <a:t>BEFORE GOING TO MARKET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0080"/>
            <a:ext cx="10972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F3058"/>
                </a:solidFill>
                <a:latin typeface="Arial"/>
              </a:rPr>
              <a:t>The work begins before buyers are contacted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59655"/>
            <a:ext cx="914400" cy="54864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426464"/>
            <a:ext cx="109728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86C75"/>
                </a:solidFill>
                <a:latin typeface="Arial"/>
              </a:rPr>
              <a:t>Preparation is designed to understand the business, establish realistic expectations and reduce avoidable surprises later.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2011680"/>
            <a:ext cx="3401568" cy="1325880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2231136"/>
            <a:ext cx="288950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OWNER OBJECTIVES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542032"/>
            <a:ext cx="2889504" cy="4846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73043"/>
                </a:solidFill>
                <a:latin typeface="Arial"/>
              </a:rPr>
              <a:t>Timing, liquidity, employees, legacy and desired transition.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2011680"/>
            <a:ext cx="3401568" cy="1325880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45152" y="2231136"/>
            <a:ext cx="288950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FINANCIAL REVIEW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5152" y="2542032"/>
            <a:ext cx="2889504" cy="4846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73043"/>
                </a:solidFill>
                <a:latin typeface="Arial"/>
              </a:rPr>
              <a:t>Historical performance, normalized earnings, working capital and debt.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11311" y="2011680"/>
            <a:ext cx="3401568" cy="1325880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67343" y="2231136"/>
            <a:ext cx="288950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BUSINESS ASSESSMENT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67343" y="2542032"/>
            <a:ext cx="2889504" cy="4846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73043"/>
                </a:solidFill>
                <a:latin typeface="Arial"/>
              </a:rPr>
              <a:t>Customers, management, operations, assets, market position and risks.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675888"/>
            <a:ext cx="3401568" cy="1325880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3895344"/>
            <a:ext cx="288950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POSITIONING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4178808"/>
            <a:ext cx="2889504" cy="4846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73043"/>
                </a:solidFill>
                <a:latin typeface="Arial"/>
              </a:rPr>
              <a:t>Determine how the business should be presented to prospective buyers.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89120" y="3675888"/>
            <a:ext cx="3401568" cy="1325880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645152" y="3895344"/>
            <a:ext cx="288950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BUYER STRATEGY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36008" y="4178808"/>
            <a:ext cx="2889504" cy="4846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73043"/>
                </a:solidFill>
                <a:latin typeface="Arial"/>
              </a:rPr>
              <a:t>Develop the likely buyer universe and determine how the market will be approached.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11311" y="3675888"/>
            <a:ext cx="3401568" cy="1325880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67343" y="3895344"/>
            <a:ext cx="288950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CONFIDENTIALITY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67343" y="4178808"/>
            <a:ext cx="2889504" cy="4846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73043"/>
                </a:solidFill>
                <a:latin typeface="Arial"/>
              </a:rPr>
              <a:t>Establish what can be disclosed, when it can be disclosed and to whom.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5650992"/>
            <a:ext cx="94183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50" b="1">
                <a:solidFill>
                  <a:srgbClr val="1F3058"/>
                </a:solidFill>
                <a:latin typeface="Arial"/>
              </a:rPr>
              <a:t>Going to market before the business is properly prepared can create issues that are difficult to undo.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6492240"/>
            <a:ext cx="5029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1">
                <a:solidFill>
                  <a:srgbClr val="686C75"/>
                </a:solidFill>
                <a:latin typeface="Arial"/>
              </a:rPr>
              <a:t>CHAPMAN ASSOCIATES | MERGERS &amp; ACQUISITIONS SINCE 1954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384280" y="6478386"/>
            <a:ext cx="228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>
                <a:solidFill>
                  <a:srgbClr val="686C75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BE9737"/>
                </a:solidFill>
                <a:latin typeface="Arial"/>
              </a:rPr>
              <a:t>INFORMATION REQUIREMENTS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40080"/>
            <a:ext cx="10972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F3058"/>
                </a:solidFill>
                <a:latin typeface="Arial"/>
              </a:rPr>
              <a:t>Buyers will want more information than most owners expect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59655"/>
            <a:ext cx="914400" cy="54864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426464"/>
            <a:ext cx="109728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86C75"/>
                </a:solidFill>
                <a:latin typeface="Arial"/>
              </a:rPr>
              <a:t>Well-organized information helps buyers understand the business and can improve confidence in the process.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938528"/>
            <a:ext cx="3401568" cy="1572768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2157984"/>
            <a:ext cx="288950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FINANCIAL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0288" y="2350007"/>
            <a:ext cx="2889504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200" b="0">
                <a:solidFill>
                  <a:srgbClr val="273043"/>
                </a:solidFill>
                <a:latin typeface="Arial"/>
              </a:rPr>
              <a:t>3–5 years of financial statements
Tax returns
YTD financials
Balance sheets
Debt schedule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1938528"/>
            <a:ext cx="3401568" cy="1572768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45152" y="2157984"/>
            <a:ext cx="288950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CUSTOMERS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1040" y="2350007"/>
            <a:ext cx="2889504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200" b="0">
                <a:solidFill>
                  <a:srgbClr val="273043"/>
                </a:solidFill>
                <a:latin typeface="Arial"/>
              </a:rPr>
              <a:t>Revenue by customer
Concentration
Contracts
Pricing and terms
Relationship history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11311" y="1938528"/>
            <a:ext cx="3401568" cy="1572768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67343" y="2157984"/>
            <a:ext cx="288950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EMPLOYEES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67343" y="2350007"/>
            <a:ext cx="2889504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200" b="0">
                <a:solidFill>
                  <a:srgbClr val="273043"/>
                </a:solidFill>
                <a:latin typeface="Arial"/>
              </a:rPr>
              <a:t>Organization chart
Compensation
Tenure
Key personnel
Benefits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813048"/>
            <a:ext cx="3401568" cy="1572768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4032504"/>
            <a:ext cx="288950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OPERATIONS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0288" y="4261104"/>
            <a:ext cx="2889504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200" b="0">
                <a:solidFill>
                  <a:srgbClr val="273043"/>
                </a:solidFill>
                <a:latin typeface="Arial"/>
              </a:rPr>
              <a:t>Facilities
Equipment
Systems
Capacity
Capital expenditures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89120" y="3813048"/>
            <a:ext cx="3401568" cy="1572768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645152" y="4032504"/>
            <a:ext cx="288950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LEGAL / CORPORATE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11040" y="4261104"/>
            <a:ext cx="2889504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200" b="0">
                <a:solidFill>
                  <a:srgbClr val="273043"/>
                </a:solidFill>
                <a:latin typeface="Arial"/>
              </a:rPr>
              <a:t>Ownership records
Material contracts
Licenses
Claims / litigation
Corporate documents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11311" y="3813048"/>
            <a:ext cx="3401568" cy="1572768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67343" y="4032504"/>
            <a:ext cx="2889504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OTHER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67343" y="4261104"/>
            <a:ext cx="2889504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200" b="0">
                <a:solidFill>
                  <a:srgbClr val="273043"/>
                </a:solidFill>
                <a:latin typeface="Arial"/>
              </a:rPr>
              <a:t>Real estate
Insurance
Working capital
A/R and A/P
Industry-specific records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24128" y="5664708"/>
            <a:ext cx="10058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50" b="1">
                <a:solidFill>
                  <a:srgbClr val="002060"/>
                </a:solidFill>
                <a:latin typeface="Arial"/>
              </a:rPr>
              <a:t>The quality and organization of the information provided can directly affect buyer confidence and transaction momentum.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6492240"/>
            <a:ext cx="5029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1">
                <a:solidFill>
                  <a:srgbClr val="686C75"/>
                </a:solidFill>
                <a:latin typeface="Arial"/>
              </a:rPr>
              <a:t>CHAPMAN ASSOCIATES | MERGERS &amp; ACQUISITIONS SINCE 1954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384280" y="6478386"/>
            <a:ext cx="228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>
                <a:solidFill>
                  <a:srgbClr val="686C75"/>
                </a:solidFill>
                <a:latin typeface="Arial"/>
              </a:rPr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5AD0483-7B8A-21A4-6590-1A63A4E860D3}"/>
              </a:ext>
            </a:extLst>
          </p:cNvPr>
          <p:cNvSpPr txBox="1"/>
          <p:nvPr/>
        </p:nvSpPr>
        <p:spPr>
          <a:xfrm>
            <a:off x="2262350" y="6041857"/>
            <a:ext cx="77897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rgbClr val="002060"/>
                </a:solidFill>
              </a:rPr>
              <a:t>Disclosure is managed collaboratively throughout the process, with sensitive information handled carefully and shared only when appropriate.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BE9737"/>
                </a:solidFill>
                <a:latin typeface="Arial"/>
              </a:rPr>
              <a:t>GOING TO MARKET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0080"/>
            <a:ext cx="10972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F3058"/>
                </a:solidFill>
                <a:latin typeface="Arial"/>
              </a:rPr>
              <a:t>Your company does not simply get “listed”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59655"/>
            <a:ext cx="914400" cy="54864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426464"/>
            <a:ext cx="109728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86C75"/>
                </a:solidFill>
                <a:latin typeface="Arial"/>
              </a:rPr>
              <a:t>A controlled process is designed to create buyer interest while managing confidentiality and disclosure.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2148840"/>
            <a:ext cx="2514600" cy="2971800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68096" y="2395728"/>
            <a:ext cx="20116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816352"/>
            <a:ext cx="2084831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F3058"/>
                </a:solidFill>
                <a:latin typeface="Arial"/>
              </a:rPr>
              <a:t>Position the Business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0289" y="3675887"/>
            <a:ext cx="2084831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273043"/>
                </a:solidFill>
                <a:latin typeface="Arial"/>
              </a:rPr>
              <a:t>Develop the financial and strategic narrative buyers will evaluate.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19856" y="2148840"/>
            <a:ext cx="2514600" cy="2971800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621024" y="2395728"/>
            <a:ext cx="20116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21024" y="2816352"/>
            <a:ext cx="2084831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F3058"/>
                </a:solidFill>
                <a:latin typeface="Arial"/>
              </a:rPr>
              <a:t>Identify Buyers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3217" y="3675887"/>
            <a:ext cx="2084831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273043"/>
                </a:solidFill>
                <a:latin typeface="Arial"/>
              </a:rPr>
              <a:t>Strategic acquirers, private equity, family offices and other relevant buyer types.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72784" y="2148840"/>
            <a:ext cx="2514600" cy="2971800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73952" y="2395728"/>
            <a:ext cx="20116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3952" y="2816352"/>
            <a:ext cx="2084831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F3058"/>
                </a:solidFill>
                <a:latin typeface="Arial"/>
              </a:rPr>
              <a:t>Approach Confidentially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3952" y="3675887"/>
            <a:ext cx="2084831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273043"/>
                </a:solidFill>
                <a:latin typeface="Arial"/>
              </a:rPr>
              <a:t>Initial outreach generally limits identifying information until appropriate protections are in place.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125711" y="2148840"/>
            <a:ext cx="2514600" cy="2971800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326880" y="2395728"/>
            <a:ext cx="20116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0" y="2816352"/>
            <a:ext cx="2084831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500" b="1">
                <a:solidFill>
                  <a:srgbClr val="1F3058"/>
                </a:solidFill>
                <a:latin typeface="Arial"/>
              </a:rPr>
              <a:t>Evaluate</a:t>
            </a:r>
            <a:r>
              <a:rPr sz="1500" b="1">
                <a:solidFill>
                  <a:srgbClr val="1F3058"/>
                </a:solidFill>
                <a:latin typeface="Arial"/>
              </a:rPr>
              <a:t> Interest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26880" y="3675887"/>
            <a:ext cx="2084831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273043"/>
                </a:solidFill>
                <a:latin typeface="Arial"/>
              </a:rPr>
              <a:t>NDA, buyer review, follow-up questions and increasingly detailed disclosure.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25880" y="5458968"/>
            <a:ext cx="95097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50" b="1">
                <a:solidFill>
                  <a:srgbClr val="1F3058"/>
                </a:solidFill>
                <a:latin typeface="Arial"/>
              </a:rPr>
              <a:t>Confidentiality is managed </a:t>
            </a:r>
            <a:r>
              <a:rPr sz="1250" b="1">
                <a:solidFill>
                  <a:srgbClr val="002060"/>
                </a:solidFill>
                <a:latin typeface="Arial"/>
              </a:rPr>
              <a:t>throughout</a:t>
            </a:r>
            <a:r>
              <a:rPr sz="1250" b="1">
                <a:solidFill>
                  <a:srgbClr val="1F3058"/>
                </a:solidFill>
                <a:latin typeface="Arial"/>
              </a:rPr>
              <a:t> the process—not only at the beginning.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492240"/>
            <a:ext cx="5029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1">
                <a:solidFill>
                  <a:srgbClr val="686C75"/>
                </a:solidFill>
                <a:latin typeface="Arial"/>
              </a:rPr>
              <a:t>CHAPMAN ASSOCIATES | MERGERS &amp; ACQUISITIONS SINCE 1954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384280" y="6478386"/>
            <a:ext cx="228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>
                <a:solidFill>
                  <a:srgbClr val="686C75"/>
                </a:solidFill>
                <a:latin typeface="Arial"/>
              </a:rPr>
              <a:t>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0DA025-C442-EBD5-74C5-D2CD9B93A7C6}"/>
              </a:ext>
            </a:extLst>
          </p:cNvPr>
          <p:cNvSpPr txBox="1"/>
          <p:nvPr/>
        </p:nvSpPr>
        <p:spPr>
          <a:xfrm>
            <a:off x="3334028" y="5915892"/>
            <a:ext cx="54934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owner should remain informed and involved throughout the process, with clear guidelines established for buyer outreach and disclosure.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38404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BE9737"/>
                </a:solidFill>
                <a:latin typeface="Arial"/>
              </a:rPr>
              <a:t>BUYER INTEREST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12648"/>
            <a:ext cx="10789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1F3058"/>
                </a:solidFill>
                <a:latin typeface="Arial"/>
              </a:rPr>
              <a:t>Interest develops in stages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389888"/>
            <a:ext cx="107899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86C75"/>
                </a:solidFill>
                <a:latin typeface="Arial"/>
              </a:rPr>
              <a:t>An inquiry is only the beginning. Buyers are continually evaluated as the process progresses.</a:t>
            </a:r>
          </a:p>
        </p:txBody>
      </p:sp>
      <p:cxnSp>
        <p:nvCxnSpPr>
          <p:cNvPr id="6" name="Connector 5"/>
          <p:cNvCxnSpPr>
            <a:cxnSpLocks/>
            <a:stCxn id="7" idx="6"/>
            <a:endCxn id="31" idx="2"/>
          </p:cNvCxnSpPr>
          <p:nvPr/>
        </p:nvCxnSpPr>
        <p:spPr>
          <a:xfrm>
            <a:off x="1138428" y="3401568"/>
            <a:ext cx="9884664" cy="0"/>
          </a:xfrm>
          <a:prstGeom prst="line">
            <a:avLst/>
          </a:prstGeom>
          <a:ln w="20320">
            <a:solidFill>
              <a:srgbClr val="1F30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964692" y="3314700"/>
            <a:ext cx="173736" cy="173736"/>
          </a:xfrm>
          <a:prstGeom prst="ellipse">
            <a:avLst/>
          </a:prstGeom>
          <a:solidFill>
            <a:srgbClr val="BE9737"/>
          </a:solidFill>
          <a:ln>
            <a:solidFill>
              <a:srgbClr val="BE9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19" y="2221992"/>
            <a:ext cx="10972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b="1">
                <a:solidFill>
                  <a:srgbClr val="BE9737"/>
                </a:solidFill>
                <a:latin typeface="Arial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327" y="2487168"/>
            <a:ext cx="1426464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30" b="1">
                <a:solidFill>
                  <a:srgbClr val="1F3058"/>
                </a:solidFill>
                <a:latin typeface="Arial"/>
              </a:rPr>
              <a:t>INITIAL INQUIRY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051560" y="3090672"/>
            <a:ext cx="0" cy="201168"/>
          </a:xfrm>
          <a:prstGeom prst="line">
            <a:avLst/>
          </a:prstGeom>
          <a:ln w="10160">
            <a:solidFill>
              <a:srgbClr val="CDCFD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656332" y="3314700"/>
            <a:ext cx="173736" cy="173736"/>
          </a:xfrm>
          <a:prstGeom prst="ellipse">
            <a:avLst/>
          </a:prstGeom>
          <a:solidFill>
            <a:srgbClr val="BE9737"/>
          </a:solidFill>
          <a:ln>
            <a:solidFill>
              <a:srgbClr val="BE9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2" name="Connector 11"/>
          <p:cNvCxnSpPr/>
          <p:nvPr/>
        </p:nvCxnSpPr>
        <p:spPr>
          <a:xfrm>
            <a:off x="2743200" y="3511296"/>
            <a:ext cx="0" cy="192024"/>
          </a:xfrm>
          <a:prstGeom prst="line">
            <a:avLst/>
          </a:prstGeom>
          <a:ln w="10160">
            <a:solidFill>
              <a:srgbClr val="CDCFD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194560" y="3730752"/>
            <a:ext cx="10972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b="1">
                <a:solidFill>
                  <a:srgbClr val="BE9737"/>
                </a:solidFill>
                <a:latin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84248" y="3986784"/>
            <a:ext cx="1517904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30" b="1">
                <a:solidFill>
                  <a:srgbClr val="1F3058"/>
                </a:solidFill>
                <a:latin typeface="Arial"/>
              </a:rPr>
              <a:t>CONFIDENTIALITY
AGREEMENT</a:t>
            </a:r>
          </a:p>
        </p:txBody>
      </p:sp>
      <p:sp>
        <p:nvSpPr>
          <p:cNvPr id="15" name="Oval 14"/>
          <p:cNvSpPr/>
          <p:nvPr/>
        </p:nvSpPr>
        <p:spPr>
          <a:xfrm>
            <a:off x="4347972" y="3314700"/>
            <a:ext cx="173736" cy="173736"/>
          </a:xfrm>
          <a:prstGeom prst="ellipse">
            <a:avLst/>
          </a:prstGeom>
          <a:solidFill>
            <a:srgbClr val="BE9737"/>
          </a:solidFill>
          <a:ln>
            <a:solidFill>
              <a:srgbClr val="BE9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886200" y="2221992"/>
            <a:ext cx="10972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b="1">
                <a:solidFill>
                  <a:srgbClr val="BE9737"/>
                </a:solidFill>
                <a:latin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21607" y="2487168"/>
            <a:ext cx="1426464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30" b="1">
                <a:solidFill>
                  <a:srgbClr val="1F3058"/>
                </a:solidFill>
                <a:latin typeface="Arial"/>
              </a:rPr>
              <a:t>REVIEW OF
MATERIALS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4434840" y="3090672"/>
            <a:ext cx="0" cy="201168"/>
          </a:xfrm>
          <a:prstGeom prst="line">
            <a:avLst/>
          </a:prstGeom>
          <a:ln w="10160">
            <a:solidFill>
              <a:srgbClr val="CDCFD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039612" y="3314700"/>
            <a:ext cx="173736" cy="173736"/>
          </a:xfrm>
          <a:prstGeom prst="ellipse">
            <a:avLst/>
          </a:prstGeom>
          <a:solidFill>
            <a:srgbClr val="BE9737"/>
          </a:solidFill>
          <a:ln>
            <a:solidFill>
              <a:srgbClr val="BE9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0" name="Connector 19"/>
          <p:cNvCxnSpPr/>
          <p:nvPr/>
        </p:nvCxnSpPr>
        <p:spPr>
          <a:xfrm>
            <a:off x="6126480" y="3511296"/>
            <a:ext cx="0" cy="192024"/>
          </a:xfrm>
          <a:prstGeom prst="line">
            <a:avLst/>
          </a:prstGeom>
          <a:ln w="10160">
            <a:solidFill>
              <a:srgbClr val="CDCFD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577840" y="3730752"/>
            <a:ext cx="10972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b="1">
                <a:solidFill>
                  <a:srgbClr val="BE9737"/>
                </a:solidFill>
                <a:latin typeface="Arial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67528" y="3986784"/>
            <a:ext cx="1517904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30" b="1">
                <a:solidFill>
                  <a:srgbClr val="1F3058"/>
                </a:solidFill>
                <a:latin typeface="Arial"/>
              </a:rPr>
              <a:t>OWNER / MANAGEMENT
DISCUSSION</a:t>
            </a:r>
          </a:p>
        </p:txBody>
      </p:sp>
      <p:sp>
        <p:nvSpPr>
          <p:cNvPr id="23" name="Oval 22"/>
          <p:cNvSpPr/>
          <p:nvPr/>
        </p:nvSpPr>
        <p:spPr>
          <a:xfrm>
            <a:off x="7731252" y="3314700"/>
            <a:ext cx="173736" cy="173736"/>
          </a:xfrm>
          <a:prstGeom prst="ellipse">
            <a:avLst/>
          </a:prstGeom>
          <a:solidFill>
            <a:srgbClr val="BE9737"/>
          </a:solidFill>
          <a:ln>
            <a:solidFill>
              <a:srgbClr val="BE9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269480" y="2221992"/>
            <a:ext cx="10972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b="1">
                <a:solidFill>
                  <a:srgbClr val="BE9737"/>
                </a:solidFill>
                <a:latin typeface="Arial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04888" y="2487168"/>
            <a:ext cx="1426464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30" b="1">
                <a:solidFill>
                  <a:srgbClr val="1F3058"/>
                </a:solidFill>
                <a:latin typeface="Arial"/>
              </a:rPr>
              <a:t>ADDITIONAL
INFORMATION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7818120" y="3090672"/>
            <a:ext cx="0" cy="201168"/>
          </a:xfrm>
          <a:prstGeom prst="line">
            <a:avLst/>
          </a:prstGeom>
          <a:ln w="10160">
            <a:solidFill>
              <a:srgbClr val="CDCFD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9422892" y="3314700"/>
            <a:ext cx="173736" cy="173736"/>
          </a:xfrm>
          <a:prstGeom prst="ellipse">
            <a:avLst/>
          </a:prstGeom>
          <a:solidFill>
            <a:srgbClr val="BE9737"/>
          </a:solidFill>
          <a:ln>
            <a:solidFill>
              <a:srgbClr val="BE9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8" name="Connector 27"/>
          <p:cNvCxnSpPr/>
          <p:nvPr/>
        </p:nvCxnSpPr>
        <p:spPr>
          <a:xfrm>
            <a:off x="9509760" y="3511296"/>
            <a:ext cx="0" cy="192024"/>
          </a:xfrm>
          <a:prstGeom prst="line">
            <a:avLst/>
          </a:prstGeom>
          <a:ln w="10160">
            <a:solidFill>
              <a:srgbClr val="CDCFD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961120" y="3730752"/>
            <a:ext cx="10972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b="1">
                <a:solidFill>
                  <a:srgbClr val="BE9737"/>
                </a:solidFill>
                <a:latin typeface="Arial"/>
              </a:rPr>
              <a:t>06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50808" y="3986784"/>
            <a:ext cx="1517904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30" b="1">
                <a:solidFill>
                  <a:srgbClr val="1F3058"/>
                </a:solidFill>
                <a:latin typeface="Arial"/>
              </a:rPr>
              <a:t>INDICATION OF INTEREST
OR OFFER</a:t>
            </a:r>
          </a:p>
        </p:txBody>
      </p:sp>
      <p:sp>
        <p:nvSpPr>
          <p:cNvPr id="31" name="Oval 30"/>
          <p:cNvSpPr/>
          <p:nvPr/>
        </p:nvSpPr>
        <p:spPr>
          <a:xfrm>
            <a:off x="11023092" y="3314700"/>
            <a:ext cx="173736" cy="173736"/>
          </a:xfrm>
          <a:prstGeom prst="ellipse">
            <a:avLst/>
          </a:prstGeom>
          <a:solidFill>
            <a:srgbClr val="BE9737"/>
          </a:solidFill>
          <a:ln>
            <a:solidFill>
              <a:srgbClr val="BE9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0561320" y="2221992"/>
            <a:ext cx="109728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50" b="1">
                <a:solidFill>
                  <a:srgbClr val="BE9737"/>
                </a:solidFill>
                <a:latin typeface="Arial"/>
              </a:rPr>
              <a:t>07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96728" y="2487168"/>
            <a:ext cx="1426464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30" b="1">
                <a:solidFill>
                  <a:srgbClr val="1F3058"/>
                </a:solidFill>
                <a:latin typeface="Arial"/>
              </a:rPr>
              <a:t>NEGOTIATION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11109960" y="3090672"/>
            <a:ext cx="0" cy="201168"/>
          </a:xfrm>
          <a:prstGeom prst="line">
            <a:avLst/>
          </a:prstGeom>
          <a:ln w="10160">
            <a:solidFill>
              <a:srgbClr val="CDCFD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941832" y="5074920"/>
            <a:ext cx="50292" cy="758952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207008" y="5010912"/>
            <a:ext cx="98755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1">
                <a:solidFill>
                  <a:srgbClr val="1F3058"/>
                </a:solidFill>
                <a:latin typeface="Arial"/>
              </a:rPr>
              <a:t>Not every interested buyer becomes a serious buyer.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07008" y="5404104"/>
            <a:ext cx="98755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80" b="0">
                <a:solidFill>
                  <a:srgbClr val="686C75"/>
                </a:solidFill>
                <a:latin typeface="Arial"/>
              </a:rPr>
              <a:t>Financial capability, strategic fit, responsiveness and ability to execute all matter.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4360" y="6510528"/>
            <a:ext cx="5029200" cy="1463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50" b="1" dirty="0">
                <a:solidFill>
                  <a:srgbClr val="686C75"/>
                </a:solidFill>
                <a:latin typeface="Arial"/>
              </a:rPr>
              <a:t>CHAPMAN ASSOCIATES | MERGERS &amp; ACQUISITIONS SINCE 1954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384280" y="6506646"/>
            <a:ext cx="228600" cy="14630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700" b="0">
                <a:solidFill>
                  <a:srgbClr val="686C75"/>
                </a:solidFill>
                <a:latin typeface="Arial"/>
              </a:rPr>
              <a:t>6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A690EDF-4B5C-F8A9-6928-8756935B0E52}"/>
              </a:ext>
            </a:extLst>
          </p:cNvPr>
          <p:cNvSpPr/>
          <p:nvPr/>
        </p:nvSpPr>
        <p:spPr>
          <a:xfrm>
            <a:off x="594360" y="1259661"/>
            <a:ext cx="914400" cy="54864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BE9737"/>
                </a:solidFill>
                <a:latin typeface="Arial"/>
              </a:rPr>
              <a:t>LETTER OF INTENT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0080"/>
            <a:ext cx="10972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F3058"/>
                </a:solidFill>
                <a:latin typeface="Arial"/>
              </a:rPr>
              <a:t>The LOI changes the process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59655"/>
            <a:ext cx="914400" cy="54864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426464"/>
            <a:ext cx="109728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86C75"/>
                </a:solidFill>
                <a:latin typeface="Arial"/>
              </a:rPr>
              <a:t>Selecting a buyer usually moves the transaction from a competitive process into exclusivity and detailed diligence.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2057400"/>
            <a:ext cx="4892040" cy="2971800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33271" y="2276856"/>
            <a:ext cx="4379975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BEFORE THE LOI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3271" y="2715768"/>
            <a:ext cx="4379975" cy="21305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73043"/>
                </a:solidFill>
                <a:latin typeface="Arial"/>
              </a:rPr>
              <a:t>Multiple buyers may be evaluating the business.
Competition can help establish market value and improve terms.
Information is disclosed in stages as buyers demonstrate serious interest.</a:t>
            </a:r>
          </a:p>
        </p:txBody>
      </p:sp>
      <p:sp>
        <p:nvSpPr>
          <p:cNvPr id="9" name="Rectangle 8"/>
          <p:cNvSpPr/>
          <p:nvPr/>
        </p:nvSpPr>
        <p:spPr>
          <a:xfrm>
            <a:off x="6510528" y="2057400"/>
            <a:ext cx="4892040" cy="2971800"/>
          </a:xfrm>
          <a:prstGeom prst="rect">
            <a:avLst/>
          </a:prstGeom>
          <a:solidFill>
            <a:srgbClr val="1F3058"/>
          </a:solidFill>
          <a:ln w="10160">
            <a:solidFill>
              <a:srgbClr val="1F30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766560" y="2276856"/>
            <a:ext cx="4379975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AFTER THE LOI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60" y="2715768"/>
            <a:ext cx="4379975" cy="21305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Arial"/>
              </a:rPr>
              <a:t>A selected buyer is typically granted exclusivity.
Major price and structure terms are outlined.
Detailed diligence, financing and legal documentation begin.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34640" y="5413248"/>
            <a:ext cx="6583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F3058"/>
                </a:solidFill>
                <a:latin typeface="Arial"/>
              </a:rPr>
              <a:t>An LOI is an important milestone—not a completed sale.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492240"/>
            <a:ext cx="5029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1">
                <a:solidFill>
                  <a:srgbClr val="686C75"/>
                </a:solidFill>
                <a:latin typeface="Arial"/>
              </a:rPr>
              <a:t>CHAPMAN ASSOCIATES | MERGERS &amp; ACQUISITIONS SINCE 1954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85313"/>
            <a:ext cx="228600" cy="2000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en-US" sz="700">
                <a:solidFill>
                  <a:srgbClr val="686C75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83464"/>
            <a:ext cx="36576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BE9737"/>
                </a:solidFill>
                <a:latin typeface="Arial"/>
              </a:rPr>
              <a:t>DUE DILIGENCE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1264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1F3058"/>
                </a:solidFill>
                <a:latin typeface="Arial"/>
              </a:rPr>
              <a:t>Due diligence is one of the most detailed stages of a transaction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371600"/>
            <a:ext cx="109728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686C75"/>
                </a:solidFill>
                <a:latin typeface="Arial"/>
              </a:rPr>
              <a:t>The buyer uses this stage to validate the financial, operational and legal information underlying the proposed transaction.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DCE7DCC-A2A3-D8EF-4CA6-21BFEBD02B9B}"/>
              </a:ext>
            </a:extLst>
          </p:cNvPr>
          <p:cNvGrpSpPr/>
          <p:nvPr/>
        </p:nvGrpSpPr>
        <p:grpSpPr>
          <a:xfrm>
            <a:off x="640080" y="1965960"/>
            <a:ext cx="3931920" cy="3401568"/>
            <a:chOff x="640080" y="1965960"/>
            <a:chExt cx="3931920" cy="3401568"/>
          </a:xfrm>
        </p:grpSpPr>
        <p:sp>
          <p:nvSpPr>
            <p:cNvPr id="6" name="Rectangle 5"/>
            <p:cNvSpPr/>
            <p:nvPr/>
          </p:nvSpPr>
          <p:spPr>
            <a:xfrm>
              <a:off x="640080" y="1965960"/>
              <a:ext cx="3931920" cy="3401568"/>
            </a:xfrm>
            <a:prstGeom prst="rect">
              <a:avLst/>
            </a:prstGeom>
            <a:solidFill>
              <a:srgbClr val="1F3058"/>
            </a:solidFill>
            <a:ln w="8890">
              <a:solidFill>
                <a:srgbClr val="1F305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086485FF-E174-20C8-44E3-A8FAED3736A8}"/>
                </a:ext>
              </a:extLst>
            </p:cNvPr>
            <p:cNvGrpSpPr/>
            <p:nvPr/>
          </p:nvGrpSpPr>
          <p:grpSpPr>
            <a:xfrm>
              <a:off x="914400" y="2212848"/>
              <a:ext cx="3383280" cy="2754172"/>
              <a:chOff x="914400" y="2212848"/>
              <a:chExt cx="3383280" cy="2754172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914400" y="2212848"/>
                <a:ext cx="3383280" cy="23774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l"/>
                <a:r>
                  <a:rPr sz="1000" b="1">
                    <a:solidFill>
                      <a:srgbClr val="BE9737"/>
                    </a:solidFill>
                    <a:latin typeface="Arial"/>
                  </a:rPr>
                  <a:t>WHAT IS DUE DILIGENCE?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914400" y="2663467"/>
                <a:ext cx="3310128" cy="415498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lang="en-US" sz="105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 in-depth review of the business and supporting information before the transaction is completed.</a:t>
                </a:r>
                <a:endParaRPr sz="1030" b="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932688" y="3364992"/>
                <a:ext cx="1463040" cy="201168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l"/>
                <a:r>
                  <a:rPr sz="950" b="1" dirty="0">
                    <a:solidFill>
                      <a:srgbClr val="FFFFFF"/>
                    </a:solidFill>
                    <a:latin typeface="Arial"/>
                  </a:rPr>
                  <a:t>Financial</a:t>
                </a: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932688" y="3639312"/>
                <a:ext cx="1325880" cy="10972"/>
              </a:xfrm>
              <a:prstGeom prst="rect">
                <a:avLst/>
              </a:prstGeom>
              <a:solidFill>
                <a:srgbClr val="5C6987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596896" y="3364992"/>
                <a:ext cx="1463040" cy="201168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l"/>
                <a:r>
                  <a:rPr sz="950" b="1">
                    <a:solidFill>
                      <a:srgbClr val="FFFFFF"/>
                    </a:solidFill>
                    <a:latin typeface="Arial"/>
                  </a:rPr>
                  <a:t>Tax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596896" y="3639312"/>
                <a:ext cx="1325880" cy="10972"/>
              </a:xfrm>
              <a:prstGeom prst="rect">
                <a:avLst/>
              </a:prstGeom>
              <a:solidFill>
                <a:srgbClr val="5C6987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932688" y="3803904"/>
                <a:ext cx="1463040" cy="201168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l"/>
                <a:r>
                  <a:rPr sz="950" b="1">
                    <a:solidFill>
                      <a:srgbClr val="FFFFFF"/>
                    </a:solidFill>
                    <a:latin typeface="Arial"/>
                  </a:rPr>
                  <a:t>Legal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932688" y="4078224"/>
                <a:ext cx="1325880" cy="10972"/>
              </a:xfrm>
              <a:prstGeom prst="rect">
                <a:avLst/>
              </a:prstGeom>
              <a:solidFill>
                <a:srgbClr val="5C6987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596896" y="3803904"/>
                <a:ext cx="1463040" cy="201168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l"/>
                <a:r>
                  <a:rPr sz="950" b="1">
                    <a:solidFill>
                      <a:srgbClr val="FFFFFF"/>
                    </a:solidFill>
                    <a:latin typeface="Arial"/>
                  </a:rPr>
                  <a:t>Customers</a:t>
                </a: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596896" y="4078224"/>
                <a:ext cx="1325880" cy="10972"/>
              </a:xfrm>
              <a:prstGeom prst="rect">
                <a:avLst/>
              </a:prstGeom>
              <a:solidFill>
                <a:srgbClr val="5C6987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932688" y="4242816"/>
                <a:ext cx="1463040" cy="201168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l"/>
                <a:r>
                  <a:rPr sz="950" b="1">
                    <a:solidFill>
                      <a:srgbClr val="FFFFFF"/>
                    </a:solidFill>
                    <a:latin typeface="Arial"/>
                  </a:rPr>
                  <a:t>Employees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932688" y="4517136"/>
                <a:ext cx="1325880" cy="10972"/>
              </a:xfrm>
              <a:prstGeom prst="rect">
                <a:avLst/>
              </a:prstGeom>
              <a:solidFill>
                <a:srgbClr val="5C6987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596896" y="4242816"/>
                <a:ext cx="1463040" cy="201168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l"/>
                <a:r>
                  <a:rPr sz="950" b="1">
                    <a:solidFill>
                      <a:srgbClr val="FFFFFF"/>
                    </a:solidFill>
                    <a:latin typeface="Arial"/>
                  </a:rPr>
                  <a:t>Operations</a:t>
                </a: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596896" y="4517136"/>
                <a:ext cx="1325880" cy="10972"/>
              </a:xfrm>
              <a:prstGeom prst="rect">
                <a:avLst/>
              </a:prstGeom>
              <a:solidFill>
                <a:srgbClr val="5C6987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932688" y="4681728"/>
                <a:ext cx="1463040" cy="201168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l"/>
                <a:r>
                  <a:rPr sz="950" b="1">
                    <a:solidFill>
                      <a:srgbClr val="FFFFFF"/>
                    </a:solidFill>
                    <a:latin typeface="Arial"/>
                  </a:rPr>
                  <a:t>Contracts</a:t>
                </a: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932688" y="4956048"/>
                <a:ext cx="1325880" cy="10972"/>
              </a:xfrm>
              <a:prstGeom prst="rect">
                <a:avLst/>
              </a:prstGeom>
              <a:solidFill>
                <a:srgbClr val="5C6987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2596896" y="4681728"/>
                <a:ext cx="1463040" cy="201168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l"/>
                <a:r>
                  <a:rPr sz="950" b="1">
                    <a:solidFill>
                      <a:srgbClr val="FFFFFF"/>
                    </a:solidFill>
                    <a:latin typeface="Arial"/>
                  </a:rPr>
                  <a:t>Working Capital</a:t>
                </a: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2596896" y="4956048"/>
                <a:ext cx="1325880" cy="10972"/>
              </a:xfrm>
              <a:prstGeom prst="rect">
                <a:avLst/>
              </a:prstGeom>
              <a:solidFill>
                <a:srgbClr val="5C6987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5" name="TextBox 24"/>
          <p:cNvSpPr txBox="1"/>
          <p:nvPr/>
        </p:nvSpPr>
        <p:spPr>
          <a:xfrm>
            <a:off x="5074920" y="1993392"/>
            <a:ext cx="6172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BE9737"/>
                </a:solidFill>
                <a:latin typeface="Arial"/>
              </a:rPr>
              <a:t>WHAT ACTUALLY HAPPENS?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74920" y="2487168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BE9737"/>
                </a:solidFill>
                <a:latin typeface="Arial"/>
              </a:rPr>
              <a:t>01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77840" y="2487168"/>
            <a:ext cx="1143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1F3058"/>
                </a:solidFill>
                <a:latin typeface="Arial"/>
              </a:rPr>
              <a:t>REVIEW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20840" y="2452533"/>
            <a:ext cx="4343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69" b="0">
                <a:solidFill>
                  <a:srgbClr val="686C75"/>
                </a:solidFill>
                <a:latin typeface="Arial"/>
              </a:rPr>
              <a:t>Information and supporting documentation are examined.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74920" y="3145536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BE9737"/>
                </a:solidFill>
                <a:latin typeface="Arial"/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77840" y="3145536"/>
            <a:ext cx="1143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1F3058"/>
                </a:solidFill>
                <a:latin typeface="Arial"/>
              </a:rPr>
              <a:t>VERIFY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20840" y="3110901"/>
            <a:ext cx="4343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69" b="0">
                <a:solidFill>
                  <a:srgbClr val="686C75"/>
                </a:solidFill>
                <a:latin typeface="Arial"/>
              </a:rPr>
              <a:t>Prior information and transaction assumptions are validated.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74920" y="3803904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BE9737"/>
                </a:solidFill>
                <a:latin typeface="Arial"/>
              </a:rPr>
              <a:t>03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77840" y="3803904"/>
            <a:ext cx="1143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1F3058"/>
                </a:solidFill>
                <a:latin typeface="Arial"/>
              </a:rPr>
              <a:t>QUESTION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20840" y="3769269"/>
            <a:ext cx="4343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69" b="0">
                <a:solidFill>
                  <a:srgbClr val="686C75"/>
                </a:solidFill>
                <a:latin typeface="Arial"/>
              </a:rPr>
              <a:t>Follow-up requests develop as the review progresses.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74920" y="4462272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BE9737"/>
                </a:solidFill>
                <a:latin typeface="Arial"/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77840" y="4462272"/>
            <a:ext cx="1143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1F3058"/>
                </a:solidFill>
                <a:latin typeface="Arial"/>
              </a:rPr>
              <a:t>CLARIFY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720840" y="4434564"/>
            <a:ext cx="4343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69" b="0">
                <a:solidFill>
                  <a:srgbClr val="686C75"/>
                </a:solidFill>
                <a:latin typeface="Arial"/>
              </a:rPr>
              <a:t>Additional context and documentation address open items.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074920" y="5285232"/>
            <a:ext cx="50292" cy="758952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5321808" y="5230368"/>
            <a:ext cx="5943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60" b="1">
                <a:solidFill>
                  <a:srgbClr val="1F3058"/>
                </a:solidFill>
                <a:latin typeface="Arial"/>
              </a:rPr>
              <a:t>Preparation allows potential issues to be understood before diligence begins.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21808" y="5550408"/>
            <a:ext cx="5943600" cy="4023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40" b="0">
                <a:solidFill>
                  <a:srgbClr val="686C75"/>
                </a:solidFill>
                <a:latin typeface="Arial"/>
              </a:rPr>
              <a:t>Matters identified in advance can often be documented, explained and appropriately addressed before they become transaction issues.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4360" y="6519672"/>
            <a:ext cx="5029200" cy="137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50" b="1">
                <a:solidFill>
                  <a:srgbClr val="686C75"/>
                </a:solidFill>
                <a:latin typeface="Arial"/>
              </a:rPr>
              <a:t>CHAPMAN ASSOCIATES | MERGERS &amp; ACQUISITIONS SINCE 1954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384280" y="6479081"/>
            <a:ext cx="228600" cy="2000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700">
                <a:solidFill>
                  <a:srgbClr val="686C75"/>
                </a:solidFill>
                <a:latin typeface="Arial"/>
              </a:rPr>
              <a:t>8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1D5E56C-B095-F3DB-3DC1-D32A4DCFAB95}"/>
              </a:ext>
            </a:extLst>
          </p:cNvPr>
          <p:cNvSpPr/>
          <p:nvPr/>
        </p:nvSpPr>
        <p:spPr>
          <a:xfrm>
            <a:off x="594360" y="1259661"/>
            <a:ext cx="914400" cy="54864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83464"/>
            <a:ext cx="38404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 dirty="0">
                <a:solidFill>
                  <a:srgbClr val="BE9737"/>
                </a:solidFill>
                <a:latin typeface="Arial"/>
              </a:rPr>
              <a:t>EVALUATING OFFERS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12648"/>
            <a:ext cx="10789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1F3058"/>
                </a:solidFill>
                <a:latin typeface="Arial"/>
              </a:rPr>
              <a:t>The highest price is not always the best transaction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349911"/>
            <a:ext cx="107899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86C75"/>
                </a:solidFill>
                <a:latin typeface="Arial"/>
              </a:rPr>
              <a:t>Headline value matters, but structure determines how—and when—the seller actually receives value.</a:t>
            </a:r>
          </a:p>
        </p:txBody>
      </p:sp>
      <p:sp>
        <p:nvSpPr>
          <p:cNvPr id="6" name="Rectangle 5"/>
          <p:cNvSpPr/>
          <p:nvPr/>
        </p:nvSpPr>
        <p:spPr>
          <a:xfrm>
            <a:off x="4093157" y="1853319"/>
            <a:ext cx="3672866" cy="720169"/>
          </a:xfrm>
          <a:prstGeom prst="rect">
            <a:avLst/>
          </a:prstGeom>
          <a:solidFill>
            <a:srgbClr val="1F3058"/>
          </a:solidFill>
          <a:ln w="8890">
            <a:solidFill>
              <a:srgbClr val="1F30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270163" y="1976275"/>
            <a:ext cx="3318855" cy="201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BE9737"/>
                </a:solidFill>
                <a:latin typeface="Arial"/>
              </a:rPr>
              <a:t>PURCHASE PRICE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70163" y="2187056"/>
            <a:ext cx="3318855" cy="2107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rial"/>
              </a:rPr>
              <a:t>Headline transaction value</a:t>
            </a:r>
          </a:p>
        </p:txBody>
      </p:sp>
      <p:cxnSp>
        <p:nvCxnSpPr>
          <p:cNvPr id="10" name="Connector 9"/>
          <p:cNvCxnSpPr>
            <a:cxnSpLocks/>
          </p:cNvCxnSpPr>
          <p:nvPr/>
        </p:nvCxnSpPr>
        <p:spPr>
          <a:xfrm>
            <a:off x="2294049" y="2889660"/>
            <a:ext cx="7246455" cy="0"/>
          </a:xfrm>
          <a:prstGeom prst="line">
            <a:avLst/>
          </a:prstGeom>
          <a:ln w="15240">
            <a:solidFill>
              <a:srgbClr val="1F30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2300976" y="2889660"/>
            <a:ext cx="0" cy="254694"/>
          </a:xfrm>
          <a:prstGeom prst="line">
            <a:avLst/>
          </a:prstGeom>
          <a:ln w="12700">
            <a:solidFill>
              <a:srgbClr val="1F30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85800" y="3232179"/>
            <a:ext cx="3230352" cy="22834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BE9737"/>
                </a:solidFill>
                <a:latin typeface="Arial"/>
              </a:rPr>
              <a:t>VALUE RECEIVED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28314" y="3565916"/>
            <a:ext cx="2345324" cy="21956"/>
          </a:xfrm>
          <a:prstGeom prst="rect">
            <a:avLst/>
          </a:prstGeom>
          <a:solidFill>
            <a:srgbClr val="1F3058"/>
          </a:solidFill>
          <a:ln w="889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28314" y="3668237"/>
            <a:ext cx="3088747" cy="2107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20" b="1">
                <a:solidFill>
                  <a:srgbClr val="1F3058"/>
                </a:solidFill>
                <a:latin typeface="Arial"/>
              </a:rPr>
              <a:t>Cash at Closing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8314" y="3905365"/>
            <a:ext cx="3088747" cy="28104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>
                <a:solidFill>
                  <a:srgbClr val="686C75"/>
                </a:solidFill>
                <a:latin typeface="Arial"/>
              </a:rPr>
              <a:t>Amount received at completion.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8314" y="4300580"/>
            <a:ext cx="3088747" cy="2107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20" b="1">
                <a:solidFill>
                  <a:srgbClr val="1F3058"/>
                </a:solidFill>
                <a:latin typeface="Arial"/>
              </a:rPr>
              <a:t>Seller Note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8314" y="4537709"/>
            <a:ext cx="3088747" cy="28104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>
                <a:solidFill>
                  <a:srgbClr val="686C75"/>
                </a:solidFill>
                <a:latin typeface="Arial"/>
              </a:rPr>
              <a:t>Payment deferred and owed by the buyer.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8314" y="4932923"/>
            <a:ext cx="3088747" cy="2107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20" b="1">
                <a:solidFill>
                  <a:srgbClr val="1F3058"/>
                </a:solidFill>
                <a:latin typeface="Arial"/>
              </a:rPr>
              <a:t>Earnout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8314" y="5170051"/>
            <a:ext cx="3088747" cy="28104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>
                <a:solidFill>
                  <a:srgbClr val="686C75"/>
                </a:solidFill>
                <a:latin typeface="Arial"/>
              </a:rPr>
              <a:t>Future payment tied to performance.</a:t>
            </a:r>
          </a:p>
        </p:txBody>
      </p:sp>
      <p:cxnSp>
        <p:nvCxnSpPr>
          <p:cNvPr id="20" name="Connector 19"/>
          <p:cNvCxnSpPr>
            <a:cxnSpLocks/>
          </p:cNvCxnSpPr>
          <p:nvPr/>
        </p:nvCxnSpPr>
        <p:spPr>
          <a:xfrm>
            <a:off x="5924064" y="2889660"/>
            <a:ext cx="0" cy="254694"/>
          </a:xfrm>
          <a:prstGeom prst="line">
            <a:avLst/>
          </a:prstGeom>
          <a:ln w="12700">
            <a:solidFill>
              <a:srgbClr val="1F30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305564" y="3232179"/>
            <a:ext cx="3230352" cy="22834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BE9737"/>
                </a:solidFill>
                <a:latin typeface="Arial"/>
              </a:rPr>
              <a:t>TRANSACTION MECHANICS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748078" y="3565916"/>
            <a:ext cx="2345324" cy="21956"/>
          </a:xfrm>
          <a:prstGeom prst="rect">
            <a:avLst/>
          </a:prstGeom>
          <a:solidFill>
            <a:srgbClr val="1F3058"/>
          </a:solidFill>
          <a:ln w="889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748078" y="3668237"/>
            <a:ext cx="3088747" cy="2107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20" b="1">
                <a:solidFill>
                  <a:srgbClr val="1F3058"/>
                </a:solidFill>
                <a:latin typeface="Arial"/>
              </a:rPr>
              <a:t>Working Capital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48078" y="3905365"/>
            <a:ext cx="3088747" cy="28104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>
                <a:solidFill>
                  <a:srgbClr val="686C75"/>
                </a:solidFill>
                <a:latin typeface="Arial"/>
              </a:rPr>
              <a:t>Required level delivered at closing.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48078" y="4300580"/>
            <a:ext cx="3088747" cy="2107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20" b="1">
                <a:solidFill>
                  <a:srgbClr val="1F3058"/>
                </a:solidFill>
                <a:latin typeface="Arial"/>
              </a:rPr>
              <a:t>Financing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48078" y="4537709"/>
            <a:ext cx="3088747" cy="28104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>
                <a:solidFill>
                  <a:srgbClr val="686C75"/>
                </a:solidFill>
                <a:latin typeface="Arial"/>
              </a:rPr>
              <a:t>Debt or other funding conditions.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48078" y="4932923"/>
            <a:ext cx="3088747" cy="2107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20" b="1">
                <a:solidFill>
                  <a:srgbClr val="1F3058"/>
                </a:solidFill>
                <a:latin typeface="Arial"/>
              </a:rPr>
              <a:t>Contingencies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48078" y="5170051"/>
            <a:ext cx="3088747" cy="28104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>
                <a:solidFill>
                  <a:srgbClr val="686C75"/>
                </a:solidFill>
                <a:latin typeface="Arial"/>
              </a:rPr>
              <a:t>Conditions that must be satisfied.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9540504" y="2889660"/>
            <a:ext cx="0" cy="254694"/>
          </a:xfrm>
          <a:prstGeom prst="line">
            <a:avLst/>
          </a:prstGeom>
          <a:ln w="12700">
            <a:solidFill>
              <a:srgbClr val="1F30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925328" y="3232179"/>
            <a:ext cx="3230352" cy="22834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BE9737"/>
                </a:solidFill>
                <a:latin typeface="Arial"/>
              </a:rPr>
              <a:t>OWNER CONSIDERATIONS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367842" y="3565916"/>
            <a:ext cx="2345324" cy="21956"/>
          </a:xfrm>
          <a:prstGeom prst="rect">
            <a:avLst/>
          </a:prstGeom>
          <a:solidFill>
            <a:srgbClr val="1F3058"/>
          </a:solidFill>
          <a:ln w="889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367842" y="3668237"/>
            <a:ext cx="3088747" cy="2107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20" b="1">
                <a:solidFill>
                  <a:srgbClr val="1F3058"/>
                </a:solidFill>
                <a:latin typeface="Arial"/>
              </a:rPr>
              <a:t>Real Estate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67842" y="3905365"/>
            <a:ext cx="3088747" cy="28104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>
                <a:solidFill>
                  <a:srgbClr val="686C75"/>
                </a:solidFill>
                <a:latin typeface="Arial"/>
              </a:rPr>
              <a:t>Included, leased or handled separately.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67842" y="4300580"/>
            <a:ext cx="3088747" cy="21078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20" b="1">
                <a:solidFill>
                  <a:srgbClr val="1F3058"/>
                </a:solidFill>
                <a:latin typeface="Arial"/>
              </a:rPr>
              <a:t>Transition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67842" y="4537709"/>
            <a:ext cx="3088747" cy="28104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>
                <a:solidFill>
                  <a:srgbClr val="686C75"/>
                </a:solidFill>
                <a:latin typeface="Arial"/>
              </a:rPr>
              <a:t>Owner employment, consulting or handoff.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932688" y="5778732"/>
            <a:ext cx="50292" cy="566928"/>
          </a:xfrm>
          <a:prstGeom prst="rect">
            <a:avLst/>
          </a:prstGeom>
          <a:solidFill>
            <a:srgbClr val="BE9737"/>
          </a:solidFill>
          <a:ln w="889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188720" y="5742156"/>
            <a:ext cx="99669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70" b="1">
                <a:solidFill>
                  <a:srgbClr val="1F3058"/>
                </a:solidFill>
                <a:latin typeface="Arial"/>
              </a:rPr>
              <a:t>Two offers with the same headline value can produce very different outcomes for the seller.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88720" y="6062196"/>
            <a:ext cx="99669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30" b="0">
                <a:solidFill>
                  <a:srgbClr val="686C75"/>
                </a:solidFill>
                <a:latin typeface="Arial"/>
              </a:rPr>
              <a:t>Understanding the structure is as important as understanding the price.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360" y="6519672"/>
            <a:ext cx="5029200" cy="137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50" b="1">
                <a:solidFill>
                  <a:srgbClr val="686C75"/>
                </a:solidFill>
                <a:latin typeface="Arial"/>
              </a:rPr>
              <a:t>CHAPMAN ASSOCIATES | MERGERS &amp; ACQUISITIONS SINCE 1954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384280" y="6479081"/>
            <a:ext cx="228600" cy="2000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lang="en-US" sz="700">
                <a:solidFill>
                  <a:srgbClr val="686C75"/>
                </a:solidFill>
                <a:latin typeface="Arial"/>
              </a:rPr>
              <a:t>9</a:t>
            </a:r>
            <a:endParaRPr sz="700" b="0">
              <a:solidFill>
                <a:srgbClr val="686C75"/>
              </a:solidFill>
              <a:latin typeface="Arial"/>
            </a:endParaRPr>
          </a:p>
        </p:txBody>
      </p:sp>
      <p:cxnSp>
        <p:nvCxnSpPr>
          <p:cNvPr id="42" name="Connector 19">
            <a:extLst>
              <a:ext uri="{FF2B5EF4-FFF2-40B4-BE49-F238E27FC236}">
                <a16:creationId xmlns:a16="http://schemas.microsoft.com/office/drawing/2014/main" id="{B85DED25-C593-3040-EA51-F7FBF5DF8857}"/>
              </a:ext>
            </a:extLst>
          </p:cNvPr>
          <p:cNvCxnSpPr>
            <a:cxnSpLocks/>
          </p:cNvCxnSpPr>
          <p:nvPr/>
        </p:nvCxnSpPr>
        <p:spPr>
          <a:xfrm>
            <a:off x="5924064" y="2573488"/>
            <a:ext cx="0" cy="316172"/>
          </a:xfrm>
          <a:prstGeom prst="line">
            <a:avLst/>
          </a:prstGeom>
          <a:ln w="12700">
            <a:solidFill>
              <a:srgbClr val="1F30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9AA8FE8B-C379-02CD-3F2C-BD7D17CA2219}"/>
              </a:ext>
            </a:extLst>
          </p:cNvPr>
          <p:cNvSpPr/>
          <p:nvPr/>
        </p:nvSpPr>
        <p:spPr>
          <a:xfrm>
            <a:off x="594360" y="1259658"/>
            <a:ext cx="914400" cy="54864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83464"/>
            <a:ext cx="5029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BE9737"/>
                </a:solidFill>
                <a:latin typeface="Arial"/>
              </a:rPr>
              <a:t>FROM DILIGENCE TO CLOSING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0080"/>
            <a:ext cx="10972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1F3058"/>
                </a:solidFill>
                <a:latin typeface="Arial"/>
              </a:rPr>
              <a:t>Several things still have to come together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59655"/>
            <a:ext cx="914400" cy="54864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1426464"/>
            <a:ext cx="109728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86C75"/>
                </a:solidFill>
                <a:latin typeface="Arial"/>
              </a:rPr>
              <a:t>Legal documents, financing, final diligence items and closing conditions are coordinated while the business continues to operate.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2240280"/>
            <a:ext cx="1874519" cy="1325880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2615184"/>
            <a:ext cx="16002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50" b="1">
                <a:solidFill>
                  <a:srgbClr val="1F3058"/>
                </a:solidFill>
                <a:latin typeface="Arial"/>
              </a:rPr>
              <a:t>Complete
Diligence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42616" y="2697480"/>
            <a:ext cx="38404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BE9737"/>
                </a:solidFill>
                <a:latin typeface="Arial"/>
              </a:rPr>
              <a:t>→</a:t>
            </a:r>
          </a:p>
        </p:txBody>
      </p:sp>
      <p:sp>
        <p:nvSpPr>
          <p:cNvPr id="9" name="Rectangle 8"/>
          <p:cNvSpPr/>
          <p:nvPr/>
        </p:nvSpPr>
        <p:spPr>
          <a:xfrm>
            <a:off x="3044952" y="2240280"/>
            <a:ext cx="1874519" cy="1325880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182112" y="2615184"/>
            <a:ext cx="16002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50" b="1">
                <a:solidFill>
                  <a:srgbClr val="1F3058"/>
                </a:solidFill>
                <a:latin typeface="Arial"/>
              </a:rPr>
              <a:t>Finalize Purchase
Agreement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10328" y="2697480"/>
            <a:ext cx="38404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BE9737"/>
                </a:solidFill>
                <a:latin typeface="Arial"/>
              </a:rPr>
              <a:t>→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12664" y="2240280"/>
            <a:ext cx="1874519" cy="1325880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449824" y="2615184"/>
            <a:ext cx="16002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50" b="1">
                <a:solidFill>
                  <a:srgbClr val="1F3058"/>
                </a:solidFill>
                <a:latin typeface="Arial"/>
              </a:rPr>
              <a:t>Resolve Remaining
Issues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78040" y="2697480"/>
            <a:ext cx="38404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BE9737"/>
                </a:solidFill>
                <a:latin typeface="Arial"/>
              </a:rPr>
              <a:t>→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580375" y="2240280"/>
            <a:ext cx="1874519" cy="1325880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717536" y="2615184"/>
            <a:ext cx="16002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50" b="1">
                <a:solidFill>
                  <a:srgbClr val="1F3058"/>
                </a:solidFill>
                <a:latin typeface="Arial"/>
              </a:rPr>
              <a:t>Financing /
Approvals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45751" y="2697480"/>
            <a:ext cx="38404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BE9737"/>
                </a:solidFill>
                <a:latin typeface="Arial"/>
              </a:rPr>
              <a:t>→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848088" y="2240280"/>
            <a:ext cx="1874519" cy="1325880"/>
          </a:xfrm>
          <a:prstGeom prst="rect">
            <a:avLst/>
          </a:prstGeom>
          <a:solidFill>
            <a:srgbClr val="1F3058"/>
          </a:solidFill>
          <a:ln w="10160">
            <a:solidFill>
              <a:srgbClr val="1F30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985248" y="2697480"/>
            <a:ext cx="16002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Arial"/>
              </a:rPr>
              <a:t>Closing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4400" y="4160520"/>
            <a:ext cx="3246120" cy="1234440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170432" y="4297680"/>
            <a:ext cx="2734056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 dirty="0">
                <a:solidFill>
                  <a:srgbClr val="BE9737"/>
                </a:solidFill>
                <a:latin typeface="Arial"/>
              </a:rPr>
              <a:t>ADVISORS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4521708"/>
            <a:ext cx="2734056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73043"/>
                </a:solidFill>
                <a:latin typeface="Arial"/>
              </a:rPr>
              <a:t>Attorneys, accountants, lenders</a:t>
            </a:r>
            <a:r>
              <a:rPr lang="en-US" sz="1200">
                <a:solidFill>
                  <a:srgbClr val="273043"/>
                </a:solidFill>
                <a:latin typeface="Arial"/>
              </a:rPr>
              <a:t> </a:t>
            </a:r>
            <a:r>
              <a:rPr sz="1200" b="0">
                <a:solidFill>
                  <a:srgbClr val="273043"/>
                </a:solidFill>
                <a:latin typeface="Arial"/>
              </a:rPr>
              <a:t>and other specialists may become involved.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480560" y="4160520"/>
            <a:ext cx="3246120" cy="1234440"/>
          </a:xfrm>
          <a:prstGeom prst="rect">
            <a:avLst/>
          </a:prstGeom>
          <a:solidFill>
            <a:srgbClr val="F4F5F7"/>
          </a:solidFill>
          <a:ln w="1016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736592" y="4297680"/>
            <a:ext cx="2734056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OPERATIONS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36592" y="4521708"/>
            <a:ext cx="2734056" cy="3931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dirty="0">
                <a:solidFill>
                  <a:srgbClr val="273043"/>
                </a:solidFill>
                <a:latin typeface="Arial"/>
              </a:rPr>
              <a:t>The company must continue serving customers, managing employees and meeting financial expectations.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46720" y="4160520"/>
            <a:ext cx="3246120" cy="1234440"/>
          </a:xfrm>
          <a:prstGeom prst="rect">
            <a:avLst/>
          </a:prstGeom>
          <a:solidFill>
            <a:srgbClr val="1F3058"/>
          </a:solidFill>
          <a:ln w="10160">
            <a:solidFill>
              <a:srgbClr val="1F30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302752" y="4297680"/>
            <a:ext cx="2734056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>
                <a:solidFill>
                  <a:srgbClr val="BE9737"/>
                </a:solidFill>
                <a:latin typeface="Arial"/>
              </a:rPr>
              <a:t>PERFORMANCE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02752" y="4521708"/>
            <a:ext cx="2734056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meaningful decline while the transaction is pending can affect price, terms, financing or transaction certainty.</a:t>
            </a:r>
            <a:endParaRPr sz="12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4360" y="6492240"/>
            <a:ext cx="50292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50" b="1" dirty="0">
                <a:solidFill>
                  <a:srgbClr val="686C75"/>
                </a:solidFill>
                <a:latin typeface="Arial"/>
              </a:rPr>
              <a:t>CHAPMAN ASSOCIATES | MERGERS &amp; ACQUISITIONS SINCE 1954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321936" y="6478386"/>
            <a:ext cx="338327" cy="2000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0">
                <a:solidFill>
                  <a:srgbClr val="686C75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74320"/>
            <a:ext cx="36576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BE9737"/>
                </a:solidFill>
                <a:latin typeface="Arial"/>
              </a:rPr>
              <a:t>AFTER CLOSING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1264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1F3058"/>
                </a:solidFill>
                <a:latin typeface="Arial"/>
              </a:rPr>
              <a:t>Closing does not always mean the end of the owner’s involvement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371600"/>
            <a:ext cx="10972800" cy="3931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60" b="0">
                <a:solidFill>
                  <a:srgbClr val="686C75"/>
                </a:solidFill>
                <a:latin typeface="Arial"/>
              </a:rPr>
              <a:t>A transaction can take several forms. The appropriate structure depends on the owner’s objectives, the needs of the business and the buyer’s goals.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792" y="2084831"/>
            <a:ext cx="2542032" cy="2816352"/>
          </a:xfrm>
          <a:prstGeom prst="rect">
            <a:avLst/>
          </a:prstGeom>
          <a:solidFill>
            <a:srgbClr val="F4F5F7"/>
          </a:solidFill>
          <a:ln w="889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21792" y="2084831"/>
            <a:ext cx="2542032" cy="64008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2350008"/>
            <a:ext cx="41148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BE9737"/>
                </a:solidFill>
                <a:latin typeface="Arial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70048"/>
            <a:ext cx="2139696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1">
                <a:solidFill>
                  <a:srgbClr val="1F3058"/>
                </a:solidFill>
                <a:latin typeface="Arial"/>
              </a:rPr>
              <a:t>IMMEDIATE EXIT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273552"/>
            <a:ext cx="2139696" cy="107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80" b="0">
                <a:solidFill>
                  <a:srgbClr val="686C75"/>
                </a:solidFill>
                <a:latin typeface="Arial"/>
              </a:rPr>
              <a:t>The owner departs at or shortly after closing, where the business and transaction structure allow.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502152" y="2084831"/>
            <a:ext cx="2542032" cy="2816352"/>
          </a:xfrm>
          <a:prstGeom prst="rect">
            <a:avLst/>
          </a:prstGeom>
          <a:solidFill>
            <a:srgbClr val="F4F5F7"/>
          </a:solidFill>
          <a:ln w="889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502152" y="2084831"/>
            <a:ext cx="2542032" cy="64008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703320" y="2350008"/>
            <a:ext cx="41148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BE9737"/>
                </a:solidFill>
                <a:latin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3320" y="2670048"/>
            <a:ext cx="2139696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1">
                <a:solidFill>
                  <a:srgbClr val="1F3058"/>
                </a:solidFill>
                <a:latin typeface="Arial"/>
              </a:rPr>
              <a:t>TRANSITION PERIOD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3273552"/>
            <a:ext cx="2139696" cy="107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80" b="0">
                <a:solidFill>
                  <a:srgbClr val="686C75"/>
                </a:solidFill>
                <a:latin typeface="Arial"/>
              </a:rPr>
              <a:t>The owner remains involved for an agreed period to support the transfer of relationships, knowledge and responsibilities.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82512" y="2084831"/>
            <a:ext cx="2542032" cy="2816352"/>
          </a:xfrm>
          <a:prstGeom prst="rect">
            <a:avLst/>
          </a:prstGeom>
          <a:solidFill>
            <a:srgbClr val="F4F5F7"/>
          </a:solidFill>
          <a:ln w="889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382512" y="2084831"/>
            <a:ext cx="2542032" cy="64008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83679" y="2350008"/>
            <a:ext cx="41148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BE9737"/>
                </a:solidFill>
                <a:latin typeface="Arial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79" y="2670048"/>
            <a:ext cx="2139696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1">
                <a:solidFill>
                  <a:srgbClr val="1F3058"/>
                </a:solidFill>
                <a:latin typeface="Arial"/>
              </a:rPr>
              <a:t>CONTINUING ROLE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79" y="3273552"/>
            <a:ext cx="2139696" cy="107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80" b="0">
                <a:solidFill>
                  <a:srgbClr val="686C75"/>
                </a:solidFill>
                <a:latin typeface="Arial"/>
              </a:rPr>
              <a:t>The owner remains with the business in an ongoing management, consulting or other agreed capacity.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262872" y="2084831"/>
            <a:ext cx="2542032" cy="2816352"/>
          </a:xfrm>
          <a:prstGeom prst="rect">
            <a:avLst/>
          </a:prstGeom>
          <a:solidFill>
            <a:srgbClr val="F4F5F7"/>
          </a:solidFill>
          <a:ln w="8890">
            <a:solidFill>
              <a:srgbClr val="E1E3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9262872" y="2084831"/>
            <a:ext cx="2542032" cy="64008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464040" y="2350008"/>
            <a:ext cx="41148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BE9737"/>
                </a:solidFill>
                <a:latin typeface="Arial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64040" y="2670048"/>
            <a:ext cx="2139696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1">
                <a:solidFill>
                  <a:srgbClr val="1F3058"/>
                </a:solidFill>
                <a:latin typeface="Arial"/>
              </a:rPr>
              <a:t>RETAINED OWNERSHIP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64040" y="3273552"/>
            <a:ext cx="2139696" cy="107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80" b="0">
                <a:solidFill>
                  <a:srgbClr val="686C75"/>
                </a:solidFill>
                <a:latin typeface="Arial"/>
              </a:rPr>
              <a:t>The owner retains an equity interest following the transaction and participates in the company’s future performance.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32688" y="5321808"/>
            <a:ext cx="50292" cy="621792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188720" y="5276088"/>
            <a:ext cx="9966960" cy="265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>
                <a:solidFill>
                  <a:srgbClr val="1F3058"/>
                </a:solidFill>
                <a:latin typeface="Arial"/>
              </a:rPr>
              <a:t>There is no single post-closing structure.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88720" y="5619322"/>
            <a:ext cx="9966960" cy="2462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000" dirty="0">
                <a:solidFill>
                  <a:srgbClr val="686C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Owners should consider both their preferred outcome and the level of post-closing involvement they would be willing to accept.</a:t>
            </a:r>
            <a:endParaRPr sz="1000" b="0" dirty="0">
              <a:solidFill>
                <a:srgbClr val="686C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4360" y="6519672"/>
            <a:ext cx="5029200" cy="137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50" b="1">
                <a:solidFill>
                  <a:srgbClr val="686C75"/>
                </a:solidFill>
                <a:latin typeface="Arial"/>
              </a:rPr>
              <a:t>CHAPMAN ASSOCIATES | MERGERS &amp; ACQUISITIONS SINCE 1954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308083" y="6479081"/>
            <a:ext cx="350520" cy="2000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700" b="0">
                <a:solidFill>
                  <a:srgbClr val="686C75"/>
                </a:solidFill>
                <a:latin typeface="Arial"/>
              </a:rPr>
              <a:t>11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2B41CCF-4A98-3186-8CF5-5E37221E734E}"/>
              </a:ext>
            </a:extLst>
          </p:cNvPr>
          <p:cNvSpPr/>
          <p:nvPr/>
        </p:nvSpPr>
        <p:spPr>
          <a:xfrm>
            <a:off x="594360" y="1259661"/>
            <a:ext cx="914400" cy="54864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74320"/>
            <a:ext cx="36576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BE9737"/>
                </a:solidFill>
                <a:latin typeface="Arial"/>
              </a:rPr>
              <a:t>PREPARING AHEAD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1264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1F3058"/>
                </a:solidFill>
                <a:latin typeface="Arial"/>
              </a:rPr>
              <a:t>Time can be one of an owner’s greatest advantages before a sale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371600"/>
            <a:ext cx="10972800" cy="3931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60" b="0">
                <a:solidFill>
                  <a:srgbClr val="686C75"/>
                </a:solidFill>
                <a:latin typeface="Arial"/>
              </a:rPr>
              <a:t>Buyers evaluate more than financial performance. They also consider the strength, sustainability and transferability of the business.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1993392"/>
            <a:ext cx="3063240" cy="3429000"/>
          </a:xfrm>
          <a:prstGeom prst="rect">
            <a:avLst/>
          </a:prstGeom>
          <a:solidFill>
            <a:srgbClr val="1F3058"/>
          </a:solidFill>
          <a:ln w="8890">
            <a:solidFill>
              <a:srgbClr val="1F30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286000"/>
            <a:ext cx="25146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BE9737"/>
                </a:solidFill>
                <a:latin typeface="Arial"/>
              </a:rPr>
              <a:t>WHY START EARLY?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2688336"/>
            <a:ext cx="246888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20" b="0">
                <a:solidFill>
                  <a:srgbClr val="FFFFFF"/>
                </a:solidFill>
                <a:latin typeface="Arial"/>
              </a:rPr>
              <a:t>When an exit is several years away, there may be time to understand and address characteristics that could affect value, structure or buyer confidence.</a:t>
            </a:r>
          </a:p>
        </p:txBody>
      </p:sp>
      <p:sp>
        <p:nvSpPr>
          <p:cNvPr id="9" name="Rectangle 8"/>
          <p:cNvSpPr/>
          <p:nvPr/>
        </p:nvSpPr>
        <p:spPr>
          <a:xfrm>
            <a:off x="932688" y="3931920"/>
            <a:ext cx="2194560" cy="32004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32688" y="4206240"/>
            <a:ext cx="2468880" cy="7680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10" b="0">
                <a:solidFill>
                  <a:srgbClr val="FFFFFF"/>
                </a:solidFill>
                <a:latin typeface="Arial"/>
              </a:rPr>
              <a:t>Preparation is less about predicting a future transaction and more about building a business that is easier for a buyer to understand and assume ownership of.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60520" y="1993392"/>
            <a:ext cx="72694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1">
                <a:solidFill>
                  <a:srgbClr val="BE9737"/>
                </a:solidFill>
                <a:latin typeface="Arial"/>
              </a:rPr>
              <a:t>FOUR AREAS TO CONSIDER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60520" y="2441448"/>
            <a:ext cx="438912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BE9737"/>
                </a:solidFill>
                <a:latin typeface="Arial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2441448"/>
            <a:ext cx="246888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40" b="1">
                <a:solidFill>
                  <a:srgbClr val="1F3058"/>
                </a:solidFill>
                <a:latin typeface="Arial"/>
              </a:rPr>
              <a:t>FINANCIAL QUALITY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86600" y="2414016"/>
            <a:ext cx="416052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>
                <a:solidFill>
                  <a:srgbClr val="686C75"/>
                </a:solidFill>
                <a:latin typeface="Arial"/>
              </a:rPr>
              <a:t>Maintain clear, consistent financial reporting and understand normalized earnings, historical performance and key financial trends.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63440" y="2953512"/>
            <a:ext cx="6537960" cy="10972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160520" y="3154680"/>
            <a:ext cx="438912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BE9737"/>
                </a:solidFill>
                <a:latin typeface="Arial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3440" y="3154680"/>
            <a:ext cx="246888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40" b="1">
                <a:solidFill>
                  <a:srgbClr val="1F3058"/>
                </a:solidFill>
                <a:latin typeface="Arial"/>
              </a:rPr>
              <a:t>ORGANIZATIONAL STRENGTH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86600" y="3127248"/>
            <a:ext cx="416052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>
                <a:solidFill>
                  <a:srgbClr val="686C75"/>
                </a:solidFill>
                <a:latin typeface="Arial"/>
              </a:rPr>
              <a:t>Build a business that is not overly dependent on any one individual, customer, supplier or relationship, with appropriate management depth and clearly defined responsibilities.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663440" y="3666744"/>
            <a:ext cx="6537960" cy="10972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160520" y="3867912"/>
            <a:ext cx="438912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BE9737"/>
                </a:solidFill>
                <a:latin typeface="Arial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63440" y="3867912"/>
            <a:ext cx="246888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40" b="1">
                <a:solidFill>
                  <a:srgbClr val="1F3058"/>
                </a:solidFill>
                <a:latin typeface="Arial"/>
              </a:rPr>
              <a:t>GROWTH &amp; COMPETITIVE POSITION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86600" y="3840480"/>
            <a:ext cx="416052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>
                <a:solidFill>
                  <a:srgbClr val="686C75"/>
                </a:solidFill>
                <a:latin typeface="Arial"/>
              </a:rPr>
              <a:t>Understand what differentiates the business, where future growth may come from and how sustainable its position is within the market.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663440" y="4379976"/>
            <a:ext cx="6537960" cy="10972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160520" y="4581144"/>
            <a:ext cx="438912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1">
                <a:solidFill>
                  <a:srgbClr val="BE9737"/>
                </a:solidFill>
                <a:latin typeface="Arial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63440" y="4581144"/>
            <a:ext cx="2468880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40" b="1">
                <a:solidFill>
                  <a:srgbClr val="1F3058"/>
                </a:solidFill>
                <a:latin typeface="Arial"/>
              </a:rPr>
              <a:t>BUSINESS INFRASTRUCTURE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86600" y="4553712"/>
            <a:ext cx="416052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>
                <a:solidFill>
                  <a:srgbClr val="686C75"/>
                </a:solidFill>
                <a:latin typeface="Arial"/>
              </a:rPr>
              <a:t>Maintain organized processes, systems, contracts and records that allow the business to be clearly understood and support continuity through a transition.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58368" y="5733288"/>
            <a:ext cx="50292" cy="512064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14400" y="5678424"/>
            <a:ext cx="103784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90" b="1">
                <a:solidFill>
                  <a:srgbClr val="1F3058"/>
                </a:solidFill>
                <a:latin typeface="Arial"/>
              </a:rPr>
              <a:t>Identifying potential issues early gives an owner more time and more options to address them before going to market.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4360" y="6519672"/>
            <a:ext cx="5029200" cy="137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650" b="1">
                <a:solidFill>
                  <a:srgbClr val="686C75"/>
                </a:solidFill>
                <a:latin typeface="Arial"/>
              </a:rPr>
              <a:t>CHAPMAN ASSOCIATES | MERGERS &amp; ACQUISITIONS SINCE 1954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321936" y="6479081"/>
            <a:ext cx="336665" cy="2000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700" b="0">
                <a:solidFill>
                  <a:srgbClr val="686C75"/>
                </a:solidFill>
                <a:latin typeface="Arial"/>
              </a:rPr>
              <a:t>1</a:t>
            </a:r>
            <a:r>
              <a:rPr lang="en-US" sz="700" b="0">
                <a:solidFill>
                  <a:srgbClr val="686C75"/>
                </a:solidFill>
                <a:latin typeface="Arial"/>
              </a:rPr>
              <a:t>2</a:t>
            </a:r>
            <a:endParaRPr sz="700" b="0">
              <a:solidFill>
                <a:srgbClr val="686C75"/>
              </a:solidFill>
              <a:latin typeface="Arial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47FD8B5-1F73-162D-3072-95124B5F9142}"/>
              </a:ext>
            </a:extLst>
          </p:cNvPr>
          <p:cNvSpPr/>
          <p:nvPr/>
        </p:nvSpPr>
        <p:spPr>
          <a:xfrm>
            <a:off x="594360" y="1259667"/>
            <a:ext cx="914400" cy="54864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0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82296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29027" y="1643427"/>
            <a:ext cx="877824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Arial"/>
              </a:rPr>
              <a:t>A conversation can begin
well before a decision to sell.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3063240"/>
            <a:ext cx="891540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Whether an exit is months or several years away, understanding the process and the considerations involved can provide useful perspective well before a decision needs to be made.</a:t>
            </a:r>
            <a:endParaRPr sz="14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9808" y="4187952"/>
            <a:ext cx="1417320" cy="54864"/>
          </a:xfrm>
          <a:prstGeom prst="rect">
            <a:avLst/>
          </a:prstGeom>
          <a:solidFill>
            <a:srgbClr val="BE9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9808" y="4617720"/>
            <a:ext cx="27432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1">
                <a:solidFill>
                  <a:srgbClr val="BE9737"/>
                </a:solidFill>
                <a:latin typeface="Arial"/>
              </a:rPr>
              <a:t>Corporate Headquarters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983480"/>
            <a:ext cx="3657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Arial"/>
              </a:rPr>
              <a:t>1750 E. Golf Road, Suite 232
Schaumburg, IL 60173
(847) 884-0010  |  chapman-usa.com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5440" y="6245352"/>
            <a:ext cx="22402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00" b="1">
                <a:solidFill>
                  <a:srgbClr val="FFFFFF"/>
                </a:solidFill>
                <a:latin typeface="Arial"/>
              </a:rPr>
              <a:t>MERGERS &amp; ACQUISITIONS SINCE 1954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BB4B96-3517-363D-E1B5-976CCB120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800" y="539497"/>
            <a:ext cx="2916382" cy="51192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1668</Words>
  <Application>Microsoft Office PowerPoint</Application>
  <PresentationFormat>Widescreen</PresentationFormat>
  <Paragraphs>249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Joseph C. Denny</dc:creator>
  <cp:keywords/>
  <dc:description>generated using python-pptx</dc:description>
  <cp:lastModifiedBy>Joe C. Denny</cp:lastModifiedBy>
  <cp:revision>1</cp:revision>
  <cp:lastPrinted>2026-08-18T20:01:43Z</cp:lastPrinted>
  <dcterms:created xsi:type="dcterms:W3CDTF">2013-01-27T09:14:16Z</dcterms:created>
  <dcterms:modified xsi:type="dcterms:W3CDTF">2026-08-20T17:55:33Z</dcterms:modified>
  <cp:category/>
</cp:coreProperties>
</file>